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notesMasterIdLst>
    <p:notesMasterId r:id="rId51"/>
  </p:notesMasterIdLst>
  <p:sldIdLst>
    <p:sldId id="257" r:id="rId3"/>
    <p:sldId id="258" r:id="rId4"/>
    <p:sldId id="276" r:id="rId5"/>
    <p:sldId id="270" r:id="rId6"/>
    <p:sldId id="259" r:id="rId7"/>
    <p:sldId id="277" r:id="rId8"/>
    <p:sldId id="279" r:id="rId9"/>
    <p:sldId id="285" r:id="rId10"/>
    <p:sldId id="280" r:id="rId11"/>
    <p:sldId id="286" r:id="rId12"/>
    <p:sldId id="335" r:id="rId13"/>
    <p:sldId id="282" r:id="rId14"/>
    <p:sldId id="284" r:id="rId15"/>
    <p:sldId id="283" r:id="rId16"/>
    <p:sldId id="311" r:id="rId17"/>
    <p:sldId id="310" r:id="rId18"/>
    <p:sldId id="312" r:id="rId19"/>
    <p:sldId id="308" r:id="rId20"/>
    <p:sldId id="315" r:id="rId21"/>
    <p:sldId id="316" r:id="rId22"/>
    <p:sldId id="314" r:id="rId23"/>
    <p:sldId id="287" r:id="rId24"/>
    <p:sldId id="319" r:id="rId25"/>
    <p:sldId id="317" r:id="rId26"/>
    <p:sldId id="318" r:id="rId27"/>
    <p:sldId id="290" r:id="rId28"/>
    <p:sldId id="292" r:id="rId29"/>
    <p:sldId id="334" r:id="rId30"/>
    <p:sldId id="333" r:id="rId31"/>
    <p:sldId id="325" r:id="rId32"/>
    <p:sldId id="294" r:id="rId33"/>
    <p:sldId id="295" r:id="rId34"/>
    <p:sldId id="296" r:id="rId35"/>
    <p:sldId id="297" r:id="rId36"/>
    <p:sldId id="298" r:id="rId37"/>
    <p:sldId id="299" r:id="rId38"/>
    <p:sldId id="328" r:id="rId39"/>
    <p:sldId id="336" r:id="rId40"/>
    <p:sldId id="337" r:id="rId41"/>
    <p:sldId id="301" r:id="rId42"/>
    <p:sldId id="302" r:id="rId43"/>
    <p:sldId id="329" r:id="rId44"/>
    <p:sldId id="331" r:id="rId45"/>
    <p:sldId id="330" r:id="rId46"/>
    <p:sldId id="303" r:id="rId47"/>
    <p:sldId id="304" r:id="rId48"/>
    <p:sldId id="305" r:id="rId49"/>
    <p:sldId id="307" r:id="rId5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478"/>
    <a:srgbClr val="FFF093"/>
    <a:srgbClr val="FFF6C1"/>
    <a:srgbClr val="FFE970"/>
    <a:srgbClr val="FEB350"/>
    <a:srgbClr val="F298A5"/>
    <a:srgbClr val="C2F19C"/>
    <a:srgbClr val="C3E2D7"/>
    <a:srgbClr val="F6BCC4"/>
    <a:srgbClr val="F3A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microsoft.com/office/2016/11/relationships/changesInfo" Target="changesInfos/changesInfo1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lson raiol" userId="eb9bb798eadf928e" providerId="LiveId" clId="{643DBED4-95D9-47B4-8594-A6317F415474}"/>
    <pc:docChg chg="modSld">
      <pc:chgData name="dilson raiol" userId="eb9bb798eadf928e" providerId="LiveId" clId="{643DBED4-95D9-47B4-8594-A6317F415474}" dt="2024-07-30T03:13:17.386" v="8" actId="20577"/>
      <pc:docMkLst>
        <pc:docMk/>
      </pc:docMkLst>
      <pc:sldChg chg="modSp mod">
        <pc:chgData name="dilson raiol" userId="eb9bb798eadf928e" providerId="LiveId" clId="{643DBED4-95D9-47B4-8594-A6317F415474}" dt="2024-07-30T03:13:17.386" v="8" actId="20577"/>
        <pc:sldMkLst>
          <pc:docMk/>
          <pc:sldMk cId="4112082664" sldId="257"/>
        </pc:sldMkLst>
        <pc:spChg chg="mod">
          <ac:chgData name="dilson raiol" userId="eb9bb798eadf928e" providerId="LiveId" clId="{643DBED4-95D9-47B4-8594-A6317F415474}" dt="2024-07-30T03:13:17.386" v="8" actId="20577"/>
          <ac:spMkLst>
            <pc:docMk/>
            <pc:sldMk cId="4112082664" sldId="257"/>
            <ac:spMk id="9" creationId="{D68F7DD1-3048-5237-AD38-B48C1593BB9C}"/>
          </ac:spMkLst>
        </pc:spChg>
      </pc:sldChg>
    </pc:docChg>
  </pc:docChgLst>
  <pc:docChgLst>
    <pc:chgData name="dilson raiol" userId="eb9bb798eadf928e" providerId="LiveId" clId="{FFF11D48-7019-44D0-8884-87D783FA0F62}"/>
    <pc:docChg chg="addSld delSld modSld">
      <pc:chgData name="dilson raiol" userId="eb9bb798eadf928e" providerId="LiveId" clId="{FFF11D48-7019-44D0-8884-87D783FA0F62}" dt="2024-07-25T02:38:12.094" v="122" actId="20577"/>
      <pc:docMkLst>
        <pc:docMk/>
      </pc:docMkLst>
      <pc:sldChg chg="addSp modSp del mod">
        <pc:chgData name="dilson raiol" userId="eb9bb798eadf928e" providerId="LiveId" clId="{FFF11D48-7019-44D0-8884-87D783FA0F62}" dt="2024-07-21T20:11:28.531" v="9" actId="47"/>
        <pc:sldMkLst>
          <pc:docMk/>
          <pc:sldMk cId="425160610" sldId="261"/>
        </pc:sldMkLst>
        <pc:spChg chg="add">
          <ac:chgData name="dilson raiol" userId="eb9bb798eadf928e" providerId="LiveId" clId="{FFF11D48-7019-44D0-8884-87D783FA0F62}" dt="2024-07-21T20:07:57.015" v="0" actId="22"/>
          <ac:spMkLst>
            <pc:docMk/>
            <pc:sldMk cId="425160610" sldId="261"/>
            <ac:spMk id="3" creationId="{A327611F-36AA-440E-1295-EC7EFB1E2EC9}"/>
          </ac:spMkLst>
        </pc:spChg>
        <pc:picChg chg="mod">
          <ac:chgData name="dilson raiol" userId="eb9bb798eadf928e" providerId="LiveId" clId="{FFF11D48-7019-44D0-8884-87D783FA0F62}" dt="2024-07-21T20:08:07.291" v="1" actId="1076"/>
          <ac:picMkLst>
            <pc:docMk/>
            <pc:sldMk cId="425160610" sldId="261"/>
            <ac:picMk id="114" creationId="{00000000-0000-0000-0000-000000000000}"/>
          </ac:picMkLst>
        </pc:picChg>
      </pc:sldChg>
      <pc:sldChg chg="add">
        <pc:chgData name="dilson raiol" userId="eb9bb798eadf928e" providerId="LiveId" clId="{FFF11D48-7019-44D0-8884-87D783FA0F62}" dt="2024-07-21T20:11:21.766" v="7"/>
        <pc:sldMkLst>
          <pc:docMk/>
          <pc:sldMk cId="1484261191" sldId="270"/>
        </pc:sldMkLst>
      </pc:sldChg>
      <pc:sldChg chg="add del">
        <pc:chgData name="dilson raiol" userId="eb9bb798eadf928e" providerId="LiveId" clId="{FFF11D48-7019-44D0-8884-87D783FA0F62}" dt="2024-07-21T20:10:55.287" v="6" actId="47"/>
        <pc:sldMkLst>
          <pc:docMk/>
          <pc:sldMk cId="3966081310" sldId="272"/>
        </pc:sldMkLst>
      </pc:sldChg>
      <pc:sldChg chg="addSp mod">
        <pc:chgData name="dilson raiol" userId="eb9bb798eadf928e" providerId="LiveId" clId="{FFF11D48-7019-44D0-8884-87D783FA0F62}" dt="2024-07-21T20:09:19.083" v="3" actId="22"/>
        <pc:sldMkLst>
          <pc:docMk/>
          <pc:sldMk cId="2422416060" sldId="276"/>
        </pc:sldMkLst>
        <pc:spChg chg="add">
          <ac:chgData name="dilson raiol" userId="eb9bb798eadf928e" providerId="LiveId" clId="{FFF11D48-7019-44D0-8884-87D783FA0F62}" dt="2024-07-21T20:09:13.092" v="2" actId="22"/>
          <ac:spMkLst>
            <pc:docMk/>
            <pc:sldMk cId="2422416060" sldId="276"/>
            <ac:spMk id="4" creationId="{9DC89060-3559-B5D1-B0DB-FBDAB7872D81}"/>
          </ac:spMkLst>
        </pc:spChg>
        <pc:spChg chg="add">
          <ac:chgData name="dilson raiol" userId="eb9bb798eadf928e" providerId="LiveId" clId="{FFF11D48-7019-44D0-8884-87D783FA0F62}" dt="2024-07-21T20:09:19.083" v="3" actId="22"/>
          <ac:spMkLst>
            <pc:docMk/>
            <pc:sldMk cId="2422416060" sldId="276"/>
            <ac:spMk id="6" creationId="{AC5B2A59-94EC-BD45-BC12-5F4A99D7AC82}"/>
          </ac:spMkLst>
        </pc:spChg>
      </pc:sldChg>
      <pc:sldChg chg="modSp mod">
        <pc:chgData name="dilson raiol" userId="eb9bb798eadf928e" providerId="LiveId" clId="{FFF11D48-7019-44D0-8884-87D783FA0F62}" dt="2024-07-21T20:23:29.234" v="11" actId="20577"/>
        <pc:sldMkLst>
          <pc:docMk/>
          <pc:sldMk cId="2406525231" sldId="311"/>
        </pc:sldMkLst>
        <pc:spChg chg="mod">
          <ac:chgData name="dilson raiol" userId="eb9bb798eadf928e" providerId="LiveId" clId="{FFF11D48-7019-44D0-8884-87D783FA0F62}" dt="2024-07-21T20:23:29.234" v="11" actId="20577"/>
          <ac:spMkLst>
            <pc:docMk/>
            <pc:sldMk cId="2406525231" sldId="311"/>
            <ac:spMk id="2" creationId="{00000000-0000-0000-0000-000000000000}"/>
          </ac:spMkLst>
        </pc:spChg>
      </pc:sldChg>
      <pc:sldChg chg="modSp mod">
        <pc:chgData name="dilson raiol" userId="eb9bb798eadf928e" providerId="LiveId" clId="{FFF11D48-7019-44D0-8884-87D783FA0F62}" dt="2024-07-25T02:30:06.556" v="31" actId="1035"/>
        <pc:sldMkLst>
          <pc:docMk/>
          <pc:sldMk cId="4018060584" sldId="330"/>
        </pc:sldMkLst>
        <pc:picChg chg="mod">
          <ac:chgData name="dilson raiol" userId="eb9bb798eadf928e" providerId="LiveId" clId="{FFF11D48-7019-44D0-8884-87D783FA0F62}" dt="2024-07-25T02:30:06.556" v="31" actId="1035"/>
          <ac:picMkLst>
            <pc:docMk/>
            <pc:sldMk cId="4018060584" sldId="330"/>
            <ac:picMk id="3" creationId="{0B85DB3F-74F2-A13A-295A-4C660481BD1A}"/>
          </ac:picMkLst>
        </pc:picChg>
      </pc:sldChg>
      <pc:sldChg chg="modSp mod">
        <pc:chgData name="dilson raiol" userId="eb9bb798eadf928e" providerId="LiveId" clId="{FFF11D48-7019-44D0-8884-87D783FA0F62}" dt="2024-07-25T02:38:12.094" v="122" actId="20577"/>
        <pc:sldMkLst>
          <pc:docMk/>
          <pc:sldMk cId="3871775834" sldId="335"/>
        </pc:sldMkLst>
        <pc:graphicFrameChg chg="mod modGraphic">
          <ac:chgData name="dilson raiol" userId="eb9bb798eadf928e" providerId="LiveId" clId="{FFF11D48-7019-44D0-8884-87D783FA0F62}" dt="2024-07-25T02:38:12.094" v="122" actId="20577"/>
          <ac:graphicFrameMkLst>
            <pc:docMk/>
            <pc:sldMk cId="3871775834" sldId="335"/>
            <ac:graphicFrameMk id="17" creationId="{86BCB365-B3A3-2C7B-E86C-713AA2E40AD5}"/>
          </ac:graphicFrameMkLst>
        </pc:graphicFrameChg>
      </pc:sldChg>
      <pc:sldChg chg="new del">
        <pc:chgData name="dilson raiol" userId="eb9bb798eadf928e" providerId="LiveId" clId="{FFF11D48-7019-44D0-8884-87D783FA0F62}" dt="2024-07-21T20:11:25.934" v="8" actId="47"/>
        <pc:sldMkLst>
          <pc:docMk/>
          <pc:sldMk cId="22906157" sldId="33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08362-638B-4432-86DF-8E9802C01798}" type="datetimeFigureOut">
              <a:rPr lang="pt-BR" smtClean="0"/>
              <a:t>19/09/2024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09861-C652-4F1C-AD51-B064106D678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0400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Google Shape;81;p1:notes">
            <a:extLst>
              <a:ext uri="{FF2B5EF4-FFF2-40B4-BE49-F238E27FC236}">
                <a16:creationId xmlns:a16="http://schemas.microsoft.com/office/drawing/2014/main" id="{0E1C1213-1B57-4C48-80C6-281B3B8B70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 dirty="0"/>
          </a:p>
        </p:txBody>
      </p:sp>
      <p:sp>
        <p:nvSpPr>
          <p:cNvPr id="71683" name="Google Shape;82;p1:notes">
            <a:extLst>
              <a:ext uri="{FF2B5EF4-FFF2-40B4-BE49-F238E27FC236}">
                <a16:creationId xmlns:a16="http://schemas.microsoft.com/office/drawing/2014/main" id="{703EC3C3-C0FE-4E02-AB99-C9369ADAEFE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593143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Google Shape;86;p2:notes">
            <a:extLst>
              <a:ext uri="{FF2B5EF4-FFF2-40B4-BE49-F238E27FC236}">
                <a16:creationId xmlns:a16="http://schemas.microsoft.com/office/drawing/2014/main" id="{5539DFEF-55CB-460E-BB6E-22BD6E1947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 dirty="0"/>
          </a:p>
        </p:txBody>
      </p:sp>
      <p:sp>
        <p:nvSpPr>
          <p:cNvPr id="72707" name="Google Shape;87;p2:notes">
            <a:extLst>
              <a:ext uri="{FF2B5EF4-FFF2-40B4-BE49-F238E27FC236}">
                <a16:creationId xmlns:a16="http://schemas.microsoft.com/office/drawing/2014/main" id="{CFA8C11F-3F41-4170-AF52-030BF546781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150488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Google Shape;97;p6:notes">
            <a:extLst>
              <a:ext uri="{FF2B5EF4-FFF2-40B4-BE49-F238E27FC236}">
                <a16:creationId xmlns:a16="http://schemas.microsoft.com/office/drawing/2014/main" id="{2E2E25C1-2B65-4E82-99A9-940E4C6360D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4755" name="Google Shape;98;p6:notes">
            <a:extLst>
              <a:ext uri="{FF2B5EF4-FFF2-40B4-BE49-F238E27FC236}">
                <a16:creationId xmlns:a16="http://schemas.microsoft.com/office/drawing/2014/main" id="{AC356480-812C-4FB2-A88A-4A75655ECFD7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491348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Google Shape;86;p2:notes">
            <a:extLst>
              <a:ext uri="{FF2B5EF4-FFF2-40B4-BE49-F238E27FC236}">
                <a16:creationId xmlns:a16="http://schemas.microsoft.com/office/drawing/2014/main" id="{5539DFEF-55CB-460E-BB6E-22BD6E1947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2707" name="Google Shape;87;p2:notes">
            <a:extLst>
              <a:ext uri="{FF2B5EF4-FFF2-40B4-BE49-F238E27FC236}">
                <a16:creationId xmlns:a16="http://schemas.microsoft.com/office/drawing/2014/main" id="{CFA8C11F-3F41-4170-AF52-030BF546781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185549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Google Shape;86;p2:notes">
            <a:extLst>
              <a:ext uri="{FF2B5EF4-FFF2-40B4-BE49-F238E27FC236}">
                <a16:creationId xmlns:a16="http://schemas.microsoft.com/office/drawing/2014/main" id="{5539DFEF-55CB-460E-BB6E-22BD6E1947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 dirty="0"/>
          </a:p>
        </p:txBody>
      </p:sp>
      <p:sp>
        <p:nvSpPr>
          <p:cNvPr id="72707" name="Google Shape;87;p2:notes">
            <a:extLst>
              <a:ext uri="{FF2B5EF4-FFF2-40B4-BE49-F238E27FC236}">
                <a16:creationId xmlns:a16="http://schemas.microsoft.com/office/drawing/2014/main" id="{CFA8C11F-3F41-4170-AF52-030BF546781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119304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7B7ABBF0-A649-4915-9DB5-64695F4ACDD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95015CC1-840E-4BC4-92DE-A3ADD66325E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601279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09861-C652-4F1C-AD51-B064106D678D}" type="slidenum">
              <a:rPr lang="pt-BR" smtClean="0"/>
              <a:t>45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2428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Google Shape;91;p3:notes">
            <a:extLst>
              <a:ext uri="{FF2B5EF4-FFF2-40B4-BE49-F238E27FC236}">
                <a16:creationId xmlns:a16="http://schemas.microsoft.com/office/drawing/2014/main" id="{B5C15BBE-6464-4708-8F22-1615F19014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96259" name="Google Shape;92;p3:notes">
            <a:extLst>
              <a:ext uri="{FF2B5EF4-FFF2-40B4-BE49-F238E27FC236}">
                <a16:creationId xmlns:a16="http://schemas.microsoft.com/office/drawing/2014/main" id="{DF1C7801-3B0A-42D1-AA30-9369D9D287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882639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Slide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" name="Google Shape;14;p21">
            <a:extLst>
              <a:ext uri="{FF2B5EF4-FFF2-40B4-BE49-F238E27FC236}">
                <a16:creationId xmlns:a16="http://schemas.microsoft.com/office/drawing/2014/main" id="{A5440837-ED8D-401C-BE47-B18C38D4C286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15;p21">
            <a:extLst>
              <a:ext uri="{FF2B5EF4-FFF2-40B4-BE49-F238E27FC236}">
                <a16:creationId xmlns:a16="http://schemas.microsoft.com/office/drawing/2014/main" id="{C4FFE4D6-3863-4845-9D49-4FC9B52757D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16;p21">
            <a:extLst>
              <a:ext uri="{FF2B5EF4-FFF2-40B4-BE49-F238E27FC236}">
                <a16:creationId xmlns:a16="http://schemas.microsoft.com/office/drawing/2014/main" id="{1D2793DA-B8A2-4EA4-9D29-5E0C4E475D9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D746B651-EAE1-4776-8ADF-AFFC6BE1F91B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008405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20;p22">
            <a:extLst>
              <a:ext uri="{FF2B5EF4-FFF2-40B4-BE49-F238E27FC236}">
                <a16:creationId xmlns:a16="http://schemas.microsoft.com/office/drawing/2014/main" id="{FA972940-3ED4-433B-8480-38D92FF0CEBB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21;p22">
            <a:extLst>
              <a:ext uri="{FF2B5EF4-FFF2-40B4-BE49-F238E27FC236}">
                <a16:creationId xmlns:a16="http://schemas.microsoft.com/office/drawing/2014/main" id="{458CD181-3544-469A-A231-A57C4463876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22;p22">
            <a:extLst>
              <a:ext uri="{FF2B5EF4-FFF2-40B4-BE49-F238E27FC236}">
                <a16:creationId xmlns:a16="http://schemas.microsoft.com/office/drawing/2014/main" id="{6958A58B-0B5C-43EE-97D6-6FDCDA4979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941308D0-9566-45B0-AACA-5BDB3152F684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085099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Cabeçalho da Seção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" name="Google Shape;30;p23">
            <a:extLst>
              <a:ext uri="{FF2B5EF4-FFF2-40B4-BE49-F238E27FC236}">
                <a16:creationId xmlns:a16="http://schemas.microsoft.com/office/drawing/2014/main" id="{C1F0C7A6-935C-478E-B891-6267E47AD0DF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31;p23">
            <a:extLst>
              <a:ext uri="{FF2B5EF4-FFF2-40B4-BE49-F238E27FC236}">
                <a16:creationId xmlns:a16="http://schemas.microsoft.com/office/drawing/2014/main" id="{99C1C9DA-D94A-4173-8FA2-D7903564FDF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32;p23">
            <a:extLst>
              <a:ext uri="{FF2B5EF4-FFF2-40B4-BE49-F238E27FC236}">
                <a16:creationId xmlns:a16="http://schemas.microsoft.com/office/drawing/2014/main" id="{D4898E14-CB9C-4D81-B89E-BC9DD1FF8F0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CC59017E-B8F7-47C5-AE1E-BB056F1F1FE1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107909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Duas Partes de Conteúd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" name="Google Shape;37;p24">
            <a:extLst>
              <a:ext uri="{FF2B5EF4-FFF2-40B4-BE49-F238E27FC236}">
                <a16:creationId xmlns:a16="http://schemas.microsoft.com/office/drawing/2014/main" id="{C9F1D5D5-4D2F-4AB5-A4F9-4584295DAAAE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38;p24">
            <a:extLst>
              <a:ext uri="{FF2B5EF4-FFF2-40B4-BE49-F238E27FC236}">
                <a16:creationId xmlns:a16="http://schemas.microsoft.com/office/drawing/2014/main" id="{6BD59702-7AAA-4E57-A411-79757830435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7" name="Google Shape;39;p24">
            <a:extLst>
              <a:ext uri="{FF2B5EF4-FFF2-40B4-BE49-F238E27FC236}">
                <a16:creationId xmlns:a16="http://schemas.microsoft.com/office/drawing/2014/main" id="{E8B4A48C-BBAD-4F49-AFF6-36B8C8ADE65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B37B0DA8-269B-46D6-81B7-6DBB834D93FC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55939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Google Shape;46;p25">
            <a:extLst>
              <a:ext uri="{FF2B5EF4-FFF2-40B4-BE49-F238E27FC236}">
                <a16:creationId xmlns:a16="http://schemas.microsoft.com/office/drawing/2014/main" id="{DF835267-7414-4B64-928D-1D209AD342B0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8" name="Google Shape;47;p25">
            <a:extLst>
              <a:ext uri="{FF2B5EF4-FFF2-40B4-BE49-F238E27FC236}">
                <a16:creationId xmlns:a16="http://schemas.microsoft.com/office/drawing/2014/main" id="{A67B42C7-20E8-4B9E-9B7D-BDFA6D496C2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9" name="Google Shape;48;p25">
            <a:extLst>
              <a:ext uri="{FF2B5EF4-FFF2-40B4-BE49-F238E27FC236}">
                <a16:creationId xmlns:a16="http://schemas.microsoft.com/office/drawing/2014/main" id="{02DBFC1E-07A8-456F-8EF5-7A52BB78EAC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D012D670-A99C-4470-BFEC-F70DCD66BC0B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073283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Google Shape;51;p26">
            <a:extLst>
              <a:ext uri="{FF2B5EF4-FFF2-40B4-BE49-F238E27FC236}">
                <a16:creationId xmlns:a16="http://schemas.microsoft.com/office/drawing/2014/main" id="{1BE89487-3024-4F7C-9037-4BBC70FA0F27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4" name="Google Shape;52;p26">
            <a:extLst>
              <a:ext uri="{FF2B5EF4-FFF2-40B4-BE49-F238E27FC236}">
                <a16:creationId xmlns:a16="http://schemas.microsoft.com/office/drawing/2014/main" id="{575B3A1D-83D0-4E65-A53B-B6D2B21429E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53;p26">
            <a:extLst>
              <a:ext uri="{FF2B5EF4-FFF2-40B4-BE49-F238E27FC236}">
                <a16:creationId xmlns:a16="http://schemas.microsoft.com/office/drawing/2014/main" id="{3FD8BA7E-A783-434C-A335-05F4703438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4D7D41C3-A03E-4CEA-8313-19E396BFFB2D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66539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" name="Google Shape;58;p28">
            <a:extLst>
              <a:ext uri="{FF2B5EF4-FFF2-40B4-BE49-F238E27FC236}">
                <a16:creationId xmlns:a16="http://schemas.microsoft.com/office/drawing/2014/main" id="{A49C6688-1E11-4C3B-BF0E-ADA97C8C4895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59;p28">
            <a:extLst>
              <a:ext uri="{FF2B5EF4-FFF2-40B4-BE49-F238E27FC236}">
                <a16:creationId xmlns:a16="http://schemas.microsoft.com/office/drawing/2014/main" id="{D786EC7F-151A-4896-BBDF-6573367EA22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7" name="Google Shape;60;p28">
            <a:extLst>
              <a:ext uri="{FF2B5EF4-FFF2-40B4-BE49-F238E27FC236}">
                <a16:creationId xmlns:a16="http://schemas.microsoft.com/office/drawing/2014/main" id="{2940C1DB-E700-4EA4-A844-E706C39E26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D6F79CA3-5F5E-4046-AA54-5C2E01CC2AED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27311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" name="Google Shape;65;p29">
            <a:extLst>
              <a:ext uri="{FF2B5EF4-FFF2-40B4-BE49-F238E27FC236}">
                <a16:creationId xmlns:a16="http://schemas.microsoft.com/office/drawing/2014/main" id="{BBD73252-FF54-4664-BD54-3FEF44ABD47F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66;p29">
            <a:extLst>
              <a:ext uri="{FF2B5EF4-FFF2-40B4-BE49-F238E27FC236}">
                <a16:creationId xmlns:a16="http://schemas.microsoft.com/office/drawing/2014/main" id="{625EDADE-8BAF-4223-A1DC-DB2A3E70F9A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7" name="Google Shape;67;p29">
            <a:extLst>
              <a:ext uri="{FF2B5EF4-FFF2-40B4-BE49-F238E27FC236}">
                <a16:creationId xmlns:a16="http://schemas.microsoft.com/office/drawing/2014/main" id="{471943FD-1CAF-4A2C-BEFB-133466E900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53CA16AC-CDBA-4D26-8EFC-E5F4E7A1B76D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491026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71;p30">
            <a:extLst>
              <a:ext uri="{FF2B5EF4-FFF2-40B4-BE49-F238E27FC236}">
                <a16:creationId xmlns:a16="http://schemas.microsoft.com/office/drawing/2014/main" id="{CD5757FF-C92F-402D-8550-85E9C7ABDBB1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72;p30">
            <a:extLst>
              <a:ext uri="{FF2B5EF4-FFF2-40B4-BE49-F238E27FC236}">
                <a16:creationId xmlns:a16="http://schemas.microsoft.com/office/drawing/2014/main" id="{11A0327D-8D6E-4AFD-9776-E832A78D0F6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73;p30">
            <a:extLst>
              <a:ext uri="{FF2B5EF4-FFF2-40B4-BE49-F238E27FC236}">
                <a16:creationId xmlns:a16="http://schemas.microsoft.com/office/drawing/2014/main" id="{D48DD27B-A2C5-4F15-8824-0878D56CE09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BBCDD4AC-41D0-490B-982D-BC67974D6DDD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04962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Texto e Título Vertical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77;p31">
            <a:extLst>
              <a:ext uri="{FF2B5EF4-FFF2-40B4-BE49-F238E27FC236}">
                <a16:creationId xmlns:a16="http://schemas.microsoft.com/office/drawing/2014/main" id="{60A83E5E-ACE6-4DBA-9A27-44AA22479F08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78;p31">
            <a:extLst>
              <a:ext uri="{FF2B5EF4-FFF2-40B4-BE49-F238E27FC236}">
                <a16:creationId xmlns:a16="http://schemas.microsoft.com/office/drawing/2014/main" id="{5E87391E-E7A6-471F-B62A-87CE1C76D20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79;p31">
            <a:extLst>
              <a:ext uri="{FF2B5EF4-FFF2-40B4-BE49-F238E27FC236}">
                <a16:creationId xmlns:a16="http://schemas.microsoft.com/office/drawing/2014/main" id="{93FFEB37-B892-4C32-98CD-405E726C2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922D6B66-EA35-48BE-AA40-58678B9C23A6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474829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3B2146-049C-6935-2DD0-5960C28B8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ED816F-F9D2-0A8D-705C-6E27FB14F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AA9257-4FFA-F596-7212-49CFA73D5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7F0B4F-C312-3110-B816-3635C2C4D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88EF77-F0FE-986C-60F6-029F6CB73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3087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00352-8914-D659-5FC0-C93E4AB3C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3DABA4-FCFD-34E8-E080-E8340CD2C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D73E88-8AB3-84CC-19CA-02C0B3762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69CDC3-BC6B-E7A5-D089-7E71A73D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F52102-9C40-5AA8-0F45-EAE910F25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67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D5DCF7-427F-9079-DB14-08CE40516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A32057-7AF2-9E87-0EB2-11D4D44B5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F9ABCD-710A-1B5B-C7FC-1D155AAD7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63FCA8-A1A4-920E-BD52-7D58CC876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8EFBB4-94BD-B109-69AA-DCB26B129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8723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D3AB4-37BE-0854-A0F7-3C5F86BFC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5249F2-A41D-C809-071C-38B58E0B6D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5FD5ECB-DB6D-5ABB-24CE-47EC5DD4E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ADE4D50-0750-0800-EB9F-3CD292243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914C59-713D-5A96-4505-1337CE8A1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C3B9C4E-0A7A-7A52-BB5C-6D98372AD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9564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9029A7-B529-D520-5417-BBF039195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90736B-4A23-8D4A-8266-697E40E9B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A6E6799-7ABD-467E-CFB9-8E0C07FD7A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80F5CC8-E3D6-BCCF-1FF3-78F0DF5D9A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918C474-9EE3-2A7D-EDD7-B9C0541CC1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BBEED55-9686-6C3F-A0A3-2DA4863F8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2591E2-01CB-CD03-4242-B49BEC820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E4C96B2-A410-8AC0-EB9A-BA8E83274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4090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1CA83-E867-8482-60FE-3082350BB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7310573-8EC6-0072-C283-2511F5F5D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D6777BA-6E7B-D9F6-E87E-9374489C8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F48230B-492C-708D-8082-4B07151B3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204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D63E7ED-1655-52FA-6565-32C7C4CB7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D5E0208-4ED6-7332-BF30-E474A4D1E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D0B29F-23FC-2050-A7A0-A327EB79C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73188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6CB0C-0127-D3F0-3B34-787ADD8BD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70135E-F571-F71E-0A74-7117BA98B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21E48B-F0B7-A56C-01EB-E2125A43B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3FF0DE-CB70-C05E-CB6C-24C4E62CA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22EBBBD-2AD7-377B-B441-5BDD1A608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32065D-5007-A983-58DD-E0838736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961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638047-ADB5-AE67-FD3D-B6785AFE3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3FC94D0-CE47-DFB5-8472-D4F45D1793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F3B64D-6AFA-F329-5183-000D5ABB7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A0589C-B488-2130-B320-4F492D2A3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535FF2-79F4-371E-E847-7CD055D6E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95A20E-CC5F-5D1B-E3CA-9725C42D3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831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2CD00A-5F5D-D2E3-C7AC-269FA4922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99C5782-6855-9897-70EF-27191C9FE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4291B9-78A5-CA07-B203-6EF1F6AB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583930-F306-7163-272E-D2C16BB1E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838E5E-7E35-7448-116D-090169861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9684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D4FD5FB-DC7C-B622-4A2D-6269E2D6C6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AD0C22B-9BB8-1563-CE73-03CEF30C9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BE1B06-DF9A-839C-8B75-FA60135D5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96F3-1C27-4895-BFBD-6EC63819D941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F24947-7048-8457-6DDF-9E61756B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8514AD-6C21-A60E-1CFE-65B8D7849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25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1841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6;p20">
            <a:extLst>
              <a:ext uri="{FF2B5EF4-FFF2-40B4-BE49-F238E27FC236}">
                <a16:creationId xmlns:a16="http://schemas.microsoft.com/office/drawing/2014/main" id="{C3CD5FA8-7D4B-41E9-9059-2AA36335C3CE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t-BR" altLang="pt-BR">
              <a:sym typeface="Arial" panose="020B0604020202020204" pitchFamily="34" charset="0"/>
            </a:endParaRPr>
          </a:p>
        </p:txBody>
      </p:sp>
      <p:sp>
        <p:nvSpPr>
          <p:cNvPr id="2051" name="Google Shape;7;p20">
            <a:extLst>
              <a:ext uri="{FF2B5EF4-FFF2-40B4-BE49-F238E27FC236}">
                <a16:creationId xmlns:a16="http://schemas.microsoft.com/office/drawing/2014/main" id="{336C8255-2465-4ACE-8500-34938CFA39E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>
              <a:sym typeface="Arial" panose="020B0604020202020204" pitchFamily="34" charset="0"/>
            </a:endParaRPr>
          </a:p>
        </p:txBody>
      </p:sp>
      <p:sp>
        <p:nvSpPr>
          <p:cNvPr id="2052" name="Google Shape;8;p20">
            <a:extLst>
              <a:ext uri="{FF2B5EF4-FFF2-40B4-BE49-F238E27FC236}">
                <a16:creationId xmlns:a16="http://schemas.microsoft.com/office/drawing/2014/main" id="{D1EF351A-DC7E-4DE0-B448-EE809D354AF6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pt-BR" altLang="pt-BR" dirty="0"/>
          </a:p>
        </p:txBody>
      </p:sp>
      <p:sp>
        <p:nvSpPr>
          <p:cNvPr id="2053" name="Google Shape;9;p20">
            <a:extLst>
              <a:ext uri="{FF2B5EF4-FFF2-40B4-BE49-F238E27FC236}">
                <a16:creationId xmlns:a16="http://schemas.microsoft.com/office/drawing/2014/main" id="{36A128F7-F9EF-4BB9-B314-6164FB79717F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pt-BR" altLang="pt-BR" dirty="0"/>
          </a:p>
        </p:txBody>
      </p:sp>
      <p:sp>
        <p:nvSpPr>
          <p:cNvPr id="2054" name="Google Shape;10;p20">
            <a:extLst>
              <a:ext uri="{FF2B5EF4-FFF2-40B4-BE49-F238E27FC236}">
                <a16:creationId xmlns:a16="http://schemas.microsoft.com/office/drawing/2014/main" id="{F2D37622-CA21-49BC-9697-48A442A893E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ts val="1200"/>
              <a:buFont typeface="Arial" panose="020B060402020202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60A51FC3-8F43-4364-86D1-5BDEC60EB83C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2272408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7387D96-66B7-BE15-DFF6-898F8107A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3595E-090A-6A3F-B7F3-FCEC36B96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6EF512-936D-51A7-0CE5-C55B2F9D8A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296F3-1C27-4895-BFBD-6EC63819D941}" type="datetimeFigureOut">
              <a:rPr lang="pt-BR" smtClean="0"/>
              <a:t>19/09/2024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0DCA84-9AD2-DF69-3A5E-E5E1E4CB5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D345D6-6AFB-C92A-A3F7-F7414FD0E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1A524-2395-4BAE-9079-524D104458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73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1.png"/><Relationship Id="rId3" Type="http://schemas.openxmlformats.org/officeDocument/2006/relationships/image" Target="../media/image2.jpeg"/><Relationship Id="rId21" Type="http://schemas.microsoft.com/office/2007/relationships/hdphoto" Target="../media/hdphoto9.wdp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microsoft.com/office/2007/relationships/hdphoto" Target="../media/hdphoto7.wdp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0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19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hyperlink" Target="https://www.youtube.com/watch?v=bCdIwNzKfy8&amp;t=120s" TargetMode="Externa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1.png"/><Relationship Id="rId4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1.png"/><Relationship Id="rId4" Type="http://schemas.microsoft.com/office/2007/relationships/hdphoto" Target="../media/hdphoto10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Relationship Id="rId6" Type="http://schemas.microsoft.com/office/2007/relationships/hdphoto" Target="../media/hdphoto12.wdp"/><Relationship Id="rId5" Type="http://schemas.openxmlformats.org/officeDocument/2006/relationships/image" Target="../media/image26.png"/><Relationship Id="rId4" Type="http://schemas.microsoft.com/office/2007/relationships/hdphoto" Target="../media/hdphoto1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1.png"/><Relationship Id="rId4" Type="http://schemas.microsoft.com/office/2007/relationships/hdphoto" Target="../media/hdphoto10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9.png"/><Relationship Id="rId5" Type="http://schemas.openxmlformats.org/officeDocument/2006/relationships/image" Target="../media/image21.png"/><Relationship Id="rId4" Type="http://schemas.microsoft.com/office/2007/relationships/hdphoto" Target="../media/hdphoto10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1.png"/><Relationship Id="rId4" Type="http://schemas.microsoft.com/office/2007/relationships/hdphoto" Target="../media/hdphoto10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estaoescolar.org.br/conteudo/1881/blog-coordenadoras-em-acao-7-dicas-para-implementar-a-pedagogia-de-projetos-em-sua-escola" TargetMode="External"/><Relationship Id="rId4" Type="http://schemas.openxmlformats.org/officeDocument/2006/relationships/hyperlink" Target="https://www.scielo.br/j/pp/a/4C4TS3TWm4z3DhthHTPSsj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B85BDF9-3816-071A-168D-EBE9B157B533}"/>
              </a:ext>
            </a:extLst>
          </p:cNvPr>
          <p:cNvSpPr txBox="1"/>
          <p:nvPr/>
        </p:nvSpPr>
        <p:spPr>
          <a:xfrm>
            <a:off x="2807803" y="4816662"/>
            <a:ext cx="65763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1E4E79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Pacto pela Aprendizagem 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68F7DD1-3048-5237-AD38-B48C1593BB9C}"/>
              </a:ext>
            </a:extLst>
          </p:cNvPr>
          <p:cNvSpPr txBox="1"/>
          <p:nvPr/>
        </p:nvSpPr>
        <p:spPr>
          <a:xfrm>
            <a:off x="2155133" y="2967983"/>
            <a:ext cx="78817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1E4E79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CICLO FORMATIVO MUNICIPAL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C47A49C-1E2C-3304-6CB2-2932651CD578}"/>
              </a:ext>
            </a:extLst>
          </p:cNvPr>
          <p:cNvSpPr txBox="1"/>
          <p:nvPr/>
        </p:nvSpPr>
        <p:spPr>
          <a:xfrm>
            <a:off x="5374582" y="5927325"/>
            <a:ext cx="14428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1E4E79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2082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>
            <a:extLst>
              <a:ext uri="{FF2B5EF4-FFF2-40B4-BE49-F238E27FC236}">
                <a16:creationId xmlns:a16="http://schemas.microsoft.com/office/drawing/2014/main" id="{6C3953A2-C681-44F3-B66C-E2E3286B75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3154" y="2225035"/>
            <a:ext cx="7796189" cy="3275012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150000"/>
              </a:lnSpc>
              <a:defRPr/>
            </a:pPr>
            <a:r>
              <a:rPr lang="pt-BR" sz="3200" dirty="0">
                <a:solidFill>
                  <a:srgbClr val="1F3864"/>
                </a:solidFill>
                <a:latin typeface="Arial Black"/>
                <a:ea typeface="Arial Black"/>
                <a:cs typeface="Arial Black"/>
                <a:sym typeface="Arial Black"/>
              </a:rPr>
              <a:t>Módulo II</a:t>
            </a:r>
            <a:br>
              <a:rPr lang="pt-BR" sz="3200" dirty="0">
                <a:solidFill>
                  <a:srgbClr val="1F3864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br>
              <a:rPr lang="pt-BR" sz="10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BR" sz="3200" dirty="0">
                <a:solidFill>
                  <a:srgbClr val="1F3864"/>
                </a:solidFill>
                <a:latin typeface="Arial Black"/>
                <a:ea typeface="Arial Black"/>
                <a:cs typeface="Arial Black"/>
                <a:sym typeface="Arial Black"/>
              </a:rPr>
              <a:t>EIXO APOIO A GESTÃO E PLANEJAMENTO MUNICIPAL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3311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>
            <a:extLst>
              <a:ext uri="{FF2B5EF4-FFF2-40B4-BE49-F238E27FC236}">
                <a16:creationId xmlns:a16="http://schemas.microsoft.com/office/drawing/2014/main" id="{2606BDBB-7DC0-4EA8-B9AC-A4E875F47CF5}"/>
              </a:ext>
            </a:extLst>
          </p:cNvPr>
          <p:cNvSpPr txBox="1"/>
          <p:nvPr/>
        </p:nvSpPr>
        <p:spPr>
          <a:xfrm>
            <a:off x="253289" y="538955"/>
            <a:ext cx="3479800" cy="646113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Agenda 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412" name="Google Shape;103;p6" descr="Gráfico Agenda PNG - As melhores imagens de agenda em png grátis">
            <a:extLst>
              <a:ext uri="{FF2B5EF4-FFF2-40B4-BE49-F238E27FC236}">
                <a16:creationId xmlns:a16="http://schemas.microsoft.com/office/drawing/2014/main" id="{B4E1F7E6-098F-4354-BCC2-A64E25A456C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862012"/>
            <a:ext cx="3849687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Google Shape;101;p6">
            <a:extLst>
              <a:ext uri="{FF2B5EF4-FFF2-40B4-BE49-F238E27FC236}">
                <a16:creationId xmlns:a16="http://schemas.microsoft.com/office/drawing/2014/main" id="{45C1E5F3-9801-7563-4810-4BB8A71A5E18}"/>
              </a:ext>
            </a:extLst>
          </p:cNvPr>
          <p:cNvSpPr txBox="1"/>
          <p:nvPr/>
        </p:nvSpPr>
        <p:spPr>
          <a:xfrm>
            <a:off x="1141742" y="1633154"/>
            <a:ext cx="4765416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Apresentação do Tema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Objetivos do Módulo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Acolhida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Para início de conversa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Aprofundando o tema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Ampliando o diálogo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Reflexão e ação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Para ir além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DC89060-3559-B5D1-B0DB-FBDAB7872D81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C5B2A59-94EC-BD45-BC12-5F4A99D7AC82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dirty="0">
                <a:effectLst/>
              </a:rPr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2416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0;p6">
            <a:extLst>
              <a:ext uri="{FF2B5EF4-FFF2-40B4-BE49-F238E27FC236}">
                <a16:creationId xmlns:a16="http://schemas.microsoft.com/office/drawing/2014/main" id="{2606BDBB-7DC0-4EA8-B9AC-A4E875F47CF5}"/>
              </a:ext>
            </a:extLst>
          </p:cNvPr>
          <p:cNvSpPr txBox="1"/>
          <p:nvPr/>
        </p:nvSpPr>
        <p:spPr>
          <a:xfrm>
            <a:off x="4516910" y="357572"/>
            <a:ext cx="2516578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Equipe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" name="Google Shape;95;p3">
            <a:extLst>
              <a:ext uri="{FF2B5EF4-FFF2-40B4-BE49-F238E27FC236}">
                <a16:creationId xmlns:a16="http://schemas.microsoft.com/office/drawing/2014/main" id="{CC69F335-0A76-B6B8-BDBA-82775AD7060F}"/>
              </a:ext>
            </a:extLst>
          </p:cNvPr>
          <p:cNvSpPr txBox="1"/>
          <p:nvPr/>
        </p:nvSpPr>
        <p:spPr>
          <a:xfrm>
            <a:off x="289477" y="217642"/>
            <a:ext cx="310871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Coordenador do Eixo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F3864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20" name="Grupo 88">
            <a:extLst>
              <a:ext uri="{FF2B5EF4-FFF2-40B4-BE49-F238E27FC236}">
                <a16:creationId xmlns:a16="http://schemas.microsoft.com/office/drawing/2014/main" id="{8E1F62CF-30BC-277E-AAE5-9A56ECEC9A91}"/>
              </a:ext>
            </a:extLst>
          </p:cNvPr>
          <p:cNvGrpSpPr>
            <a:grpSpLocks noChangeAspect="1"/>
          </p:cNvGrpSpPr>
          <p:nvPr/>
        </p:nvGrpSpPr>
        <p:grpSpPr>
          <a:xfrm>
            <a:off x="677806" y="680629"/>
            <a:ext cx="2095486" cy="1571568"/>
            <a:chOff x="8894546" y="2265193"/>
            <a:chExt cx="2708435" cy="2031267"/>
          </a:xfrm>
        </p:grpSpPr>
        <p:grpSp>
          <p:nvGrpSpPr>
            <p:cNvPr id="25" name="Grupo 43">
              <a:extLst>
                <a:ext uri="{FF2B5EF4-FFF2-40B4-BE49-F238E27FC236}">
                  <a16:creationId xmlns:a16="http://schemas.microsoft.com/office/drawing/2014/main" id="{962D65D4-1E26-CB7E-208F-16883281ED3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066402" y="2265193"/>
              <a:ext cx="2161440" cy="1656000"/>
              <a:chOff x="6149351" y="2056864"/>
              <a:chExt cx="4783680" cy="3665041"/>
            </a:xfrm>
          </p:grpSpPr>
          <p:grpSp>
            <p:nvGrpSpPr>
              <p:cNvPr id="27" name="Grupo 36">
                <a:extLst>
                  <a:ext uri="{FF2B5EF4-FFF2-40B4-BE49-F238E27FC236}">
                    <a16:creationId xmlns:a16="http://schemas.microsoft.com/office/drawing/2014/main" id="{ABC25250-CEC2-2033-E82F-57B08B5F7D6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149351" y="2056864"/>
                <a:ext cx="4783680" cy="3665041"/>
                <a:chOff x="6458670" y="2486454"/>
                <a:chExt cx="3955815" cy="3030768"/>
              </a:xfrm>
            </p:grpSpPr>
            <p:grpSp>
              <p:nvGrpSpPr>
                <p:cNvPr id="29" name="Grupo 37">
                  <a:extLst>
                    <a:ext uri="{FF2B5EF4-FFF2-40B4-BE49-F238E27FC236}">
                      <a16:creationId xmlns:a16="http://schemas.microsoft.com/office/drawing/2014/main" id="{C3C6546C-018D-0360-B3AE-A2D243A578EF}"/>
                    </a:ext>
                  </a:extLst>
                </p:cNvPr>
                <p:cNvGrpSpPr/>
                <p:nvPr/>
              </p:nvGrpSpPr>
              <p:grpSpPr>
                <a:xfrm>
                  <a:off x="6458670" y="2486454"/>
                  <a:ext cx="3955815" cy="3030768"/>
                  <a:chOff x="6920298" y="1558617"/>
                  <a:chExt cx="4979106" cy="3814767"/>
                </a:xfrm>
              </p:grpSpPr>
              <p:sp>
                <p:nvSpPr>
                  <p:cNvPr id="35" name="Retângulo 34">
                    <a:extLst>
                      <a:ext uri="{FF2B5EF4-FFF2-40B4-BE49-F238E27FC236}">
                        <a16:creationId xmlns:a16="http://schemas.microsoft.com/office/drawing/2014/main" id="{5759F975-52F9-B74A-C651-D0B30B732E1D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Retângulo 36">
                    <a:extLst>
                      <a:ext uri="{FF2B5EF4-FFF2-40B4-BE49-F238E27FC236}">
                        <a16:creationId xmlns:a16="http://schemas.microsoft.com/office/drawing/2014/main" id="{448ECB92-016F-4484-F96F-7BE4022806A2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rgbClr val="FFD9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2" name="Elipse 31">
                  <a:extLst>
                    <a:ext uri="{FF2B5EF4-FFF2-40B4-BE49-F238E27FC236}">
                      <a16:creationId xmlns:a16="http://schemas.microsoft.com/office/drawing/2014/main" id="{C8E0ED44-BEB0-629D-9D00-65B9D367A126}"/>
                    </a:ext>
                  </a:extLst>
                </p:cNvPr>
                <p:cNvSpPr/>
                <p:nvPr/>
              </p:nvSpPr>
              <p:spPr>
                <a:xfrm>
                  <a:off x="7195626" y="2743769"/>
                  <a:ext cx="2545523" cy="2545524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rgbClr val="FFD9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28" name="Imagem 27">
                <a:extLst>
                  <a:ext uri="{FF2B5EF4-FFF2-40B4-BE49-F238E27FC236}">
                    <a16:creationId xmlns:a16="http://schemas.microsoft.com/office/drawing/2014/main" id="{7CF73A60-3A27-C437-A5E5-14124DCF9A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3657" r="89990">
                            <a14:foregroundMark x1="27623" y1="72656" x2="27623" y2="72656"/>
                            <a14:foregroundMark x1="27623" y1="82109" x2="74687" y2="82813"/>
                            <a14:foregroundMark x1="69297" y1="71484" x2="85563" y2="83594"/>
                            <a14:foregroundMark x1="25987" y1="63984" x2="9143" y2="71016"/>
                            <a14:foregroundMark x1="60250" y1="66328" x2="60250" y2="66328"/>
                            <a14:foregroundMark x1="60250" y1="68281" x2="60058" y2="75391"/>
                            <a14:foregroundMark x1="28681" y1="61094" x2="31473" y2="76875"/>
                            <a14:foregroundMark x1="5679" y1="69375" x2="9143" y2="86172"/>
                            <a14:foregroundMark x1="14533" y1="87344" x2="68912" y2="88984"/>
                            <a14:foregroundMark x1="35515" y1="73281" x2="35515" y2="73281"/>
                            <a14:foregroundMark x1="71511" y1="86016" x2="85178" y2="86406"/>
                            <a14:foregroundMark x1="27045" y1="44219" x2="27045" y2="44219"/>
                            <a14:foregroundMark x1="26083" y1="44531" x2="26083" y2="44531"/>
                            <a14:foregroundMark x1="26083" y1="39219" x2="26083" y2="39219"/>
                            <a14:foregroundMark x1="25987" y1="37578" x2="25217" y2="42578"/>
                            <a14:backgroundMark x1="10106" y1="21406" x2="10106" y2="21406"/>
                            <a14:backgroundMark x1="18383" y1="20859" x2="18383" y2="20859"/>
                            <a14:backgroundMark x1="72859" y1="16328" x2="72859" y2="16328"/>
                            <a14:backgroundMark x1="78537" y1="45078" x2="78537" y2="45078"/>
                            <a14:backgroundMark x1="82387" y1="26641" x2="82387" y2="26641"/>
                            <a14:backgroundMark x1="57844" y1="15859" x2="57844" y2="15859"/>
                            <a14:backgroundMark x1="37055" y1="14844" x2="37055" y2="14844"/>
                            <a14:backgroundMark x1="58422" y1="21563" x2="58422" y2="21563"/>
                            <a14:backgroundMark x1="50818" y1="17813" x2="50818" y2="17813"/>
                            <a14:backgroundMark x1="51588" y1="19063" x2="51588" y2="19063"/>
                            <a14:backgroundMark x1="57652" y1="22188" x2="57652" y2="22188"/>
                            <a14:backgroundMark x1="28874" y1="26094" x2="28874" y2="26094"/>
                            <a14:backgroundMark x1="56785" y1="21563" x2="56785" y2="2156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41" t="16756" r="16646" b="17017"/>
              <a:stretch/>
            </p:blipFill>
            <p:spPr>
              <a:xfrm>
                <a:off x="7118130" y="2346607"/>
                <a:ext cx="2917765" cy="3024234"/>
              </a:xfrm>
              <a:prstGeom prst="ellipse">
                <a:avLst/>
              </a:prstGeom>
            </p:spPr>
          </p:pic>
        </p:grp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F335A170-4DEB-7927-18A8-6A84F2D07A23}"/>
                </a:ext>
              </a:extLst>
            </p:cNvPr>
            <p:cNvSpPr txBox="1"/>
            <p:nvPr/>
          </p:nvSpPr>
          <p:spPr>
            <a:xfrm>
              <a:off x="8894546" y="3777544"/>
              <a:ext cx="2708435" cy="518916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Leonan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Rodrigues</a:t>
              </a:r>
            </a:p>
          </p:txBody>
        </p:sp>
      </p:grpSp>
      <p:sp>
        <p:nvSpPr>
          <p:cNvPr id="38" name="Google Shape;95;p3">
            <a:extLst>
              <a:ext uri="{FF2B5EF4-FFF2-40B4-BE49-F238E27FC236}">
                <a16:creationId xmlns:a16="http://schemas.microsoft.com/office/drawing/2014/main" id="{55183A11-1068-0012-FB98-E2BAF65ED25F}"/>
              </a:ext>
            </a:extLst>
          </p:cNvPr>
          <p:cNvSpPr txBox="1"/>
          <p:nvPr/>
        </p:nvSpPr>
        <p:spPr>
          <a:xfrm>
            <a:off x="172850" y="2362224"/>
            <a:ext cx="310871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APR - Gestão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F3864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9" name="Grupo 88">
            <a:extLst>
              <a:ext uri="{FF2B5EF4-FFF2-40B4-BE49-F238E27FC236}">
                <a16:creationId xmlns:a16="http://schemas.microsoft.com/office/drawing/2014/main" id="{8B617F0D-2C4D-263F-D527-D580DDB4C26E}"/>
              </a:ext>
            </a:extLst>
          </p:cNvPr>
          <p:cNvGrpSpPr>
            <a:grpSpLocks noChangeAspect="1"/>
          </p:cNvGrpSpPr>
          <p:nvPr/>
        </p:nvGrpSpPr>
        <p:grpSpPr>
          <a:xfrm>
            <a:off x="711192" y="2824071"/>
            <a:ext cx="1914862" cy="1732223"/>
            <a:chOff x="9066402" y="2265193"/>
            <a:chExt cx="2161440" cy="1955283"/>
          </a:xfrm>
        </p:grpSpPr>
        <p:grpSp>
          <p:nvGrpSpPr>
            <p:cNvPr id="40" name="Grupo 36">
              <a:extLst>
                <a:ext uri="{FF2B5EF4-FFF2-40B4-BE49-F238E27FC236}">
                  <a16:creationId xmlns:a16="http://schemas.microsoft.com/office/drawing/2014/main" id="{102E5796-C1C3-223D-0FEC-EEF2850BED1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066402" y="2265193"/>
              <a:ext cx="2161440" cy="1656000"/>
              <a:chOff x="6458670" y="2486454"/>
              <a:chExt cx="3955815" cy="3030768"/>
            </a:xfrm>
          </p:grpSpPr>
          <p:grpSp>
            <p:nvGrpSpPr>
              <p:cNvPr id="42" name="Grupo 37">
                <a:extLst>
                  <a:ext uri="{FF2B5EF4-FFF2-40B4-BE49-F238E27FC236}">
                    <a16:creationId xmlns:a16="http://schemas.microsoft.com/office/drawing/2014/main" id="{046A634E-D678-504B-71B4-7290A68E1ECC}"/>
                  </a:ext>
                </a:extLst>
              </p:cNvPr>
              <p:cNvGrpSpPr/>
              <p:nvPr/>
            </p:nvGrpSpPr>
            <p:grpSpPr>
              <a:xfrm>
                <a:off x="6458670" y="2486454"/>
                <a:ext cx="3955815" cy="3030768"/>
                <a:chOff x="6920298" y="1558617"/>
                <a:chExt cx="4979106" cy="3814767"/>
              </a:xfrm>
            </p:grpSpPr>
            <p:sp>
              <p:nvSpPr>
                <p:cNvPr id="48" name="Retângulo 47">
                  <a:extLst>
                    <a:ext uri="{FF2B5EF4-FFF2-40B4-BE49-F238E27FC236}">
                      <a16:creationId xmlns:a16="http://schemas.microsoft.com/office/drawing/2014/main" id="{08409FC6-4970-F63A-9907-99E68056F8AC}"/>
                    </a:ext>
                  </a:extLst>
                </p:cNvPr>
                <p:cNvSpPr/>
                <p:nvPr/>
              </p:nvSpPr>
              <p:spPr>
                <a:xfrm>
                  <a:off x="6920298" y="1558617"/>
                  <a:ext cx="4979106" cy="238251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Retângulo 52">
                  <a:extLst>
                    <a:ext uri="{FF2B5EF4-FFF2-40B4-BE49-F238E27FC236}">
                      <a16:creationId xmlns:a16="http://schemas.microsoft.com/office/drawing/2014/main" id="{8E66D0AF-CF47-3260-C692-CA9CBA7FEAC9}"/>
                    </a:ext>
                  </a:extLst>
                </p:cNvPr>
                <p:cNvSpPr/>
                <p:nvPr/>
              </p:nvSpPr>
              <p:spPr>
                <a:xfrm>
                  <a:off x="6920298" y="3941131"/>
                  <a:ext cx="4979106" cy="1432253"/>
                </a:xfrm>
                <a:prstGeom prst="rect">
                  <a:avLst/>
                </a:prstGeom>
                <a:solidFill>
                  <a:srgbClr val="FFD9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4" name="Elipse 43">
                <a:extLst>
                  <a:ext uri="{FF2B5EF4-FFF2-40B4-BE49-F238E27FC236}">
                    <a16:creationId xmlns:a16="http://schemas.microsoft.com/office/drawing/2014/main" id="{1FDC2E6E-20C1-13FE-0590-D357BD2DE828}"/>
                  </a:ext>
                </a:extLst>
              </p:cNvPr>
              <p:cNvSpPr/>
              <p:nvPr/>
            </p:nvSpPr>
            <p:spPr>
              <a:xfrm>
                <a:off x="7195626" y="2743769"/>
                <a:ext cx="2545523" cy="2545524"/>
              </a:xfrm>
              <a:prstGeom prst="ellipse">
                <a:avLst/>
              </a:prstGeom>
              <a:solidFill>
                <a:schemeClr val="tx2">
                  <a:lumMod val="90000"/>
                </a:schemeClr>
              </a:solidFill>
              <a:ln w="139700">
                <a:solidFill>
                  <a:srgbClr val="FFD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3FA659B1-E7B6-09CA-AEAD-F739BA082298}"/>
                </a:ext>
              </a:extLst>
            </p:cNvPr>
            <p:cNvSpPr txBox="1"/>
            <p:nvPr/>
          </p:nvSpPr>
          <p:spPr>
            <a:xfrm>
              <a:off x="9397998" y="3767298"/>
              <a:ext cx="1579531" cy="453178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Dilson </a:t>
              </a:r>
              <a:r>
                <a:rPr kumimoji="0" lang="pt-BR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Raiol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4" name="Google Shape;94;p3">
            <a:extLst>
              <a:ext uri="{FF2B5EF4-FFF2-40B4-BE49-F238E27FC236}">
                <a16:creationId xmlns:a16="http://schemas.microsoft.com/office/drawing/2014/main" id="{31469A41-4CED-6363-3848-E6B08CEDE135}"/>
              </a:ext>
            </a:extLst>
          </p:cNvPr>
          <p:cNvSpPr txBox="1"/>
          <p:nvPr/>
        </p:nvSpPr>
        <p:spPr>
          <a:xfrm>
            <a:off x="6227337" y="1524781"/>
            <a:ext cx="294382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Formadores </a:t>
            </a:r>
            <a:r>
              <a:rPr kumimoji="0" lang="pt-BR" sz="2000" b="0" i="0" u="none" strike="noStrike" kern="0" cap="none" spc="0" normalizeH="0" baseline="0" noProof="0" dirty="0" err="1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Seduc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- Gestão Escolar -</a:t>
            </a:r>
          </a:p>
        </p:txBody>
      </p:sp>
      <p:grpSp>
        <p:nvGrpSpPr>
          <p:cNvPr id="55" name="Grupo 90">
            <a:extLst>
              <a:ext uri="{FF2B5EF4-FFF2-40B4-BE49-F238E27FC236}">
                <a16:creationId xmlns:a16="http://schemas.microsoft.com/office/drawing/2014/main" id="{BBB10F12-A9E2-90B2-DFFB-45F6DDC74BAB}"/>
              </a:ext>
            </a:extLst>
          </p:cNvPr>
          <p:cNvGrpSpPr/>
          <p:nvPr/>
        </p:nvGrpSpPr>
        <p:grpSpPr>
          <a:xfrm>
            <a:off x="6612475" y="2302909"/>
            <a:ext cx="2095486" cy="1898719"/>
            <a:chOff x="2639357" y="2277193"/>
            <a:chExt cx="2161439" cy="1958479"/>
          </a:xfrm>
        </p:grpSpPr>
        <p:grpSp>
          <p:nvGrpSpPr>
            <p:cNvPr id="56" name="Grupo 79">
              <a:extLst>
                <a:ext uri="{FF2B5EF4-FFF2-40B4-BE49-F238E27FC236}">
                  <a16:creationId xmlns:a16="http://schemas.microsoft.com/office/drawing/2014/main" id="{E89B6A85-FA33-2CFE-0E6E-F5A7F31DFB3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39357" y="2277193"/>
              <a:ext cx="2161439" cy="1656000"/>
              <a:chOff x="9431742" y="2715892"/>
              <a:chExt cx="2666153" cy="2042688"/>
            </a:xfrm>
          </p:grpSpPr>
          <p:grpSp>
            <p:nvGrpSpPr>
              <p:cNvPr id="58" name="Grupo 69">
                <a:extLst>
                  <a:ext uri="{FF2B5EF4-FFF2-40B4-BE49-F238E27FC236}">
                    <a16:creationId xmlns:a16="http://schemas.microsoft.com/office/drawing/2014/main" id="{8B5A7924-37CD-5B0E-6066-B8A165216D6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431742" y="2715892"/>
                <a:ext cx="2666153" cy="2042688"/>
                <a:chOff x="6458670" y="2486454"/>
                <a:chExt cx="3955815" cy="3030768"/>
              </a:xfrm>
            </p:grpSpPr>
            <p:grpSp>
              <p:nvGrpSpPr>
                <p:cNvPr id="60" name="Grupo 70">
                  <a:extLst>
                    <a:ext uri="{FF2B5EF4-FFF2-40B4-BE49-F238E27FC236}">
                      <a16:creationId xmlns:a16="http://schemas.microsoft.com/office/drawing/2014/main" id="{A14C7DD9-1FAA-F05E-2AAB-27D9AC1432DD}"/>
                    </a:ext>
                  </a:extLst>
                </p:cNvPr>
                <p:cNvGrpSpPr/>
                <p:nvPr/>
              </p:nvGrpSpPr>
              <p:grpSpPr>
                <a:xfrm>
                  <a:off x="6458670" y="2486454"/>
                  <a:ext cx="3955815" cy="3030768"/>
                  <a:chOff x="6920298" y="1558617"/>
                  <a:chExt cx="4979106" cy="3814767"/>
                </a:xfrm>
              </p:grpSpPr>
              <p:sp>
                <p:nvSpPr>
                  <p:cNvPr id="65" name="Retângulo 64">
                    <a:extLst>
                      <a:ext uri="{FF2B5EF4-FFF2-40B4-BE49-F238E27FC236}">
                        <a16:creationId xmlns:a16="http://schemas.microsoft.com/office/drawing/2014/main" id="{5C664EC9-26AE-93D6-7142-749F1866A295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7" name="Retângulo 76">
                    <a:extLst>
                      <a:ext uri="{FF2B5EF4-FFF2-40B4-BE49-F238E27FC236}">
                        <a16:creationId xmlns:a16="http://schemas.microsoft.com/office/drawing/2014/main" id="{83A09A76-ECD9-A898-3EE0-57BB2CB4AEDD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1" name="Elipse 60">
                  <a:extLst>
                    <a:ext uri="{FF2B5EF4-FFF2-40B4-BE49-F238E27FC236}">
                      <a16:creationId xmlns:a16="http://schemas.microsoft.com/office/drawing/2014/main" id="{91AB74D4-CE95-6C88-03E6-1F69A9F3282F}"/>
                    </a:ext>
                  </a:extLst>
                </p:cNvPr>
                <p:cNvSpPr/>
                <p:nvPr/>
              </p:nvSpPr>
              <p:spPr>
                <a:xfrm>
                  <a:off x="7195626" y="2743769"/>
                  <a:ext cx="2545523" cy="2545524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59" name="Imagem 58">
                <a:extLst>
                  <a:ext uri="{FF2B5EF4-FFF2-40B4-BE49-F238E27FC236}">
                    <a16:creationId xmlns:a16="http://schemas.microsoft.com/office/drawing/2014/main" id="{DE507FB4-0949-40F8-7467-86F96BF50B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2011" b="89678" l="0" r="100000">
                            <a14:foregroundMark x1="42712" y1="82440" x2="82712" y2="84048"/>
                            <a14:foregroundMark x1="16102" y1="58847" x2="16102" y2="58847"/>
                            <a14:foregroundMark x1="17119" y1="57775" x2="17119" y2="57775"/>
                            <a14:foregroundMark x1="18475" y1="57239" x2="18475" y2="57239"/>
                            <a14:foregroundMark x1="33729" y1="52011" x2="33729" y2="52011"/>
                            <a14:foregroundMark x1="33729" y1="52011" x2="33729" y2="52011"/>
                            <a14:backgroundMark x1="12881" y1="23861" x2="12881" y2="23861"/>
                            <a14:backgroundMark x1="37119" y1="21180" x2="10339" y2="46247"/>
                            <a14:backgroundMark x1="29661" y1="52413" x2="29661" y2="52413"/>
                            <a14:backgroundMark x1="30847" y1="51877" x2="30847" y2="51877"/>
                          </a14:backgroundRemoval>
                        </a14:imgEffect>
                        <a14:imgEffect>
                          <a14:colorTemperature colorTemp="8800"/>
                        </a14:imgEffect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536" t="10523" r="3857" b="28288"/>
              <a:stretch/>
            </p:blipFill>
            <p:spPr>
              <a:xfrm rot="21406156">
                <a:off x="9922712" y="2763945"/>
                <a:ext cx="1727089" cy="1750463"/>
              </a:xfrm>
              <a:prstGeom prst="ellipse">
                <a:avLst/>
              </a:prstGeom>
            </p:spPr>
          </p:pic>
        </p:grp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F684EE61-1C6D-51AE-162C-3B41A7B1CC41}"/>
                </a:ext>
              </a:extLst>
            </p:cNvPr>
            <p:cNvSpPr txBox="1"/>
            <p:nvPr/>
          </p:nvSpPr>
          <p:spPr>
            <a:xfrm>
              <a:off x="2837252" y="3834193"/>
              <a:ext cx="1768325" cy="401479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Jaqueline Freitas</a:t>
              </a:r>
            </a:p>
          </p:txBody>
        </p:sp>
      </p:grpSp>
      <p:grpSp>
        <p:nvGrpSpPr>
          <p:cNvPr id="79" name="Grupo 92">
            <a:extLst>
              <a:ext uri="{FF2B5EF4-FFF2-40B4-BE49-F238E27FC236}">
                <a16:creationId xmlns:a16="http://schemas.microsoft.com/office/drawing/2014/main" id="{39C13F59-3DEF-913B-43C2-81FB6F326151}"/>
              </a:ext>
            </a:extLst>
          </p:cNvPr>
          <p:cNvGrpSpPr/>
          <p:nvPr/>
        </p:nvGrpSpPr>
        <p:grpSpPr>
          <a:xfrm>
            <a:off x="8966473" y="2288910"/>
            <a:ext cx="2095487" cy="1912718"/>
            <a:chOff x="63122" y="4638307"/>
            <a:chExt cx="2161440" cy="1972919"/>
          </a:xfrm>
        </p:grpSpPr>
        <p:grpSp>
          <p:nvGrpSpPr>
            <p:cNvPr id="88" name="Grupo 68">
              <a:extLst>
                <a:ext uri="{FF2B5EF4-FFF2-40B4-BE49-F238E27FC236}">
                  <a16:creationId xmlns:a16="http://schemas.microsoft.com/office/drawing/2014/main" id="{EE8C4256-4593-4742-6541-64755A4EF84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122" y="4638307"/>
              <a:ext cx="2161440" cy="1656000"/>
              <a:chOff x="5830566" y="1600597"/>
              <a:chExt cx="5139733" cy="3937833"/>
            </a:xfrm>
          </p:grpSpPr>
          <p:grpSp>
            <p:nvGrpSpPr>
              <p:cNvPr id="101" name="Grupo 61">
                <a:extLst>
                  <a:ext uri="{FF2B5EF4-FFF2-40B4-BE49-F238E27FC236}">
                    <a16:creationId xmlns:a16="http://schemas.microsoft.com/office/drawing/2014/main" id="{27818146-C6D8-FCA7-E900-E7C3A9B0BAC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830566" y="1600597"/>
                <a:ext cx="5139733" cy="3937833"/>
                <a:chOff x="6458670" y="2486454"/>
                <a:chExt cx="3955815" cy="3030768"/>
              </a:xfrm>
            </p:grpSpPr>
            <p:grpSp>
              <p:nvGrpSpPr>
                <p:cNvPr id="110" name="Grupo 62">
                  <a:extLst>
                    <a:ext uri="{FF2B5EF4-FFF2-40B4-BE49-F238E27FC236}">
                      <a16:creationId xmlns:a16="http://schemas.microsoft.com/office/drawing/2014/main" id="{CB183C47-7019-0423-96D2-E17AC2662B72}"/>
                    </a:ext>
                  </a:extLst>
                </p:cNvPr>
                <p:cNvGrpSpPr/>
                <p:nvPr/>
              </p:nvGrpSpPr>
              <p:grpSpPr>
                <a:xfrm>
                  <a:off x="6458670" y="2486454"/>
                  <a:ext cx="3955815" cy="3030768"/>
                  <a:chOff x="6920298" y="1558617"/>
                  <a:chExt cx="4979106" cy="3814767"/>
                </a:xfrm>
              </p:grpSpPr>
              <p:sp>
                <p:nvSpPr>
                  <p:cNvPr id="112" name="Retângulo 111">
                    <a:extLst>
                      <a:ext uri="{FF2B5EF4-FFF2-40B4-BE49-F238E27FC236}">
                        <a16:creationId xmlns:a16="http://schemas.microsoft.com/office/drawing/2014/main" id="{A5B452B5-9A42-ECC0-D4CA-E3736E3E5794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3" name="Retângulo 112">
                    <a:extLst>
                      <a:ext uri="{FF2B5EF4-FFF2-40B4-BE49-F238E27FC236}">
                        <a16:creationId xmlns:a16="http://schemas.microsoft.com/office/drawing/2014/main" id="{D6178806-1B53-E0CD-5FE2-7D7CFD20B20F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11" name="Elipse 110">
                  <a:extLst>
                    <a:ext uri="{FF2B5EF4-FFF2-40B4-BE49-F238E27FC236}">
                      <a16:creationId xmlns:a16="http://schemas.microsoft.com/office/drawing/2014/main" id="{A6445CB7-CFE1-38C8-61AF-DFE6C4CD7DA5}"/>
                    </a:ext>
                  </a:extLst>
                </p:cNvPr>
                <p:cNvSpPr/>
                <p:nvPr/>
              </p:nvSpPr>
              <p:spPr>
                <a:xfrm>
                  <a:off x="7195626" y="2743769"/>
                  <a:ext cx="2545523" cy="2545524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103" name="Imagem 102">
                <a:extLst>
                  <a:ext uri="{FF2B5EF4-FFF2-40B4-BE49-F238E27FC236}">
                    <a16:creationId xmlns:a16="http://schemas.microsoft.com/office/drawing/2014/main" id="{ACCE0255-D7B9-26AE-FCEF-A7986854D0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10000" b="90000" l="0" r="100000">
                            <a14:foregroundMark x1="28056" y1="73594" x2="28056" y2="73594"/>
                            <a14:foregroundMark x1="18194" y1="74766" x2="78472" y2="86328"/>
                            <a14:foregroundMark x1="13194" y1="84063" x2="57639" y2="85703"/>
                            <a14:backgroundMark x1="28333" y1="38047" x2="28333" y2="38047"/>
                            <a14:backgroundMark x1="87500" y1="29219" x2="90694" y2="47188"/>
                            <a14:backgroundMark x1="26250" y1="38828" x2="26250" y2="38828"/>
                            <a14:backgroundMark x1="25694" y1="42734" x2="24028" y2="34609"/>
                            <a14:backgroundMark x1="19028" y1="50469" x2="19028" y2="50469"/>
                            <a14:backgroundMark x1="13194" y1="51406" x2="13194" y2="51406"/>
                            <a14:backgroundMark x1="15833" y1="53359" x2="15833" y2="53359"/>
                            <a14:backgroundMark x1="88750" y1="53750" x2="88750" y2="53750"/>
                          </a14:backgroundRemoval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2" t="10951" r="-5093" b="29033"/>
              <a:stretch/>
            </p:blipFill>
            <p:spPr>
              <a:xfrm>
                <a:off x="6773416" y="1622001"/>
                <a:ext cx="3320820" cy="3453549"/>
              </a:xfrm>
              <a:prstGeom prst="ellipse">
                <a:avLst/>
              </a:prstGeom>
            </p:spPr>
          </p:pic>
        </p:grp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id="{4DCF9B25-1DDD-3747-5ABC-FFA5BCE2CE45}"/>
                </a:ext>
              </a:extLst>
            </p:cNvPr>
            <p:cNvSpPr txBox="1"/>
            <p:nvPr/>
          </p:nvSpPr>
          <p:spPr>
            <a:xfrm>
              <a:off x="442688" y="6209747"/>
              <a:ext cx="1402307" cy="401479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Leila Everton</a:t>
              </a:r>
            </a:p>
          </p:txBody>
        </p:sp>
      </p:grpSp>
      <p:grpSp>
        <p:nvGrpSpPr>
          <p:cNvPr id="114" name="Grupo 93">
            <a:extLst>
              <a:ext uri="{FF2B5EF4-FFF2-40B4-BE49-F238E27FC236}">
                <a16:creationId xmlns:a16="http://schemas.microsoft.com/office/drawing/2014/main" id="{CA1E67EA-CF7A-2A0A-3D71-2E6C161B1B82}"/>
              </a:ext>
            </a:extLst>
          </p:cNvPr>
          <p:cNvGrpSpPr/>
          <p:nvPr/>
        </p:nvGrpSpPr>
        <p:grpSpPr>
          <a:xfrm>
            <a:off x="5490408" y="4481510"/>
            <a:ext cx="2095488" cy="1898719"/>
            <a:chOff x="2417206" y="4647308"/>
            <a:chExt cx="2161441" cy="1958479"/>
          </a:xfrm>
        </p:grpSpPr>
        <p:grpSp>
          <p:nvGrpSpPr>
            <p:cNvPr id="115" name="Grupo 23">
              <a:extLst>
                <a:ext uri="{FF2B5EF4-FFF2-40B4-BE49-F238E27FC236}">
                  <a16:creationId xmlns:a16="http://schemas.microsoft.com/office/drawing/2014/main" id="{8C8B926E-9F87-BD6E-DFC0-4504D09B951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17206" y="4647308"/>
              <a:ext cx="2161441" cy="1656000"/>
              <a:chOff x="6458670" y="2486454"/>
              <a:chExt cx="3955815" cy="3030768"/>
            </a:xfrm>
          </p:grpSpPr>
          <p:grpSp>
            <p:nvGrpSpPr>
              <p:cNvPr id="117" name="Grupo 16">
                <a:extLst>
                  <a:ext uri="{FF2B5EF4-FFF2-40B4-BE49-F238E27FC236}">
                    <a16:creationId xmlns:a16="http://schemas.microsoft.com/office/drawing/2014/main" id="{E9BA774A-1F12-16B3-4E67-F0615CEB30F5}"/>
                  </a:ext>
                </a:extLst>
              </p:cNvPr>
              <p:cNvGrpSpPr/>
              <p:nvPr/>
            </p:nvGrpSpPr>
            <p:grpSpPr>
              <a:xfrm>
                <a:off x="6458670" y="2486454"/>
                <a:ext cx="3955815" cy="3030768"/>
                <a:chOff x="6920298" y="1558617"/>
                <a:chExt cx="4979106" cy="3814767"/>
              </a:xfrm>
            </p:grpSpPr>
            <p:sp>
              <p:nvSpPr>
                <p:cNvPr id="120" name="Retângulo 119">
                  <a:extLst>
                    <a:ext uri="{FF2B5EF4-FFF2-40B4-BE49-F238E27FC236}">
                      <a16:creationId xmlns:a16="http://schemas.microsoft.com/office/drawing/2014/main" id="{A4DCB365-F550-2EF5-7279-CEB2FC5DAEA4}"/>
                    </a:ext>
                  </a:extLst>
                </p:cNvPr>
                <p:cNvSpPr/>
                <p:nvPr/>
              </p:nvSpPr>
              <p:spPr>
                <a:xfrm>
                  <a:off x="6920298" y="1558617"/>
                  <a:ext cx="4979106" cy="2382514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Retângulo 120">
                  <a:extLst>
                    <a:ext uri="{FF2B5EF4-FFF2-40B4-BE49-F238E27FC236}">
                      <a16:creationId xmlns:a16="http://schemas.microsoft.com/office/drawing/2014/main" id="{0C794416-6C33-5C0A-AF9E-C0172E52DB69}"/>
                    </a:ext>
                  </a:extLst>
                </p:cNvPr>
                <p:cNvSpPr/>
                <p:nvPr/>
              </p:nvSpPr>
              <p:spPr>
                <a:xfrm>
                  <a:off x="6920298" y="3941131"/>
                  <a:ext cx="4979106" cy="143225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8" name="Elipse 117">
                <a:extLst>
                  <a:ext uri="{FF2B5EF4-FFF2-40B4-BE49-F238E27FC236}">
                    <a16:creationId xmlns:a16="http://schemas.microsoft.com/office/drawing/2014/main" id="{13E6E717-2175-833D-3D20-4D4DE48FA877}"/>
                  </a:ext>
                </a:extLst>
              </p:cNvPr>
              <p:cNvSpPr/>
              <p:nvPr/>
            </p:nvSpPr>
            <p:spPr>
              <a:xfrm>
                <a:off x="7195626" y="2743769"/>
                <a:ext cx="2545523" cy="2545524"/>
              </a:xfrm>
              <a:prstGeom prst="ellipse">
                <a:avLst/>
              </a:prstGeom>
              <a:solidFill>
                <a:schemeClr val="tx2">
                  <a:lumMod val="90000"/>
                </a:schemeClr>
              </a:solidFill>
              <a:ln w="139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119" name="Imagem 118">
                <a:extLst>
                  <a:ext uri="{FF2B5EF4-FFF2-40B4-BE49-F238E27FC236}">
                    <a16:creationId xmlns:a16="http://schemas.microsoft.com/office/drawing/2014/main" id="{DAEC6963-39AF-9B08-90D7-24264D9B588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906" b="89990" l="10000" r="93646">
                            <a14:foregroundMark x1="40625" y1="76747" x2="40625" y2="76747"/>
                            <a14:foregroundMark x1="27187" y1="81752" x2="84271" y2="84463"/>
                            <a14:foregroundMark x1="75729" y1="65172" x2="86146" y2="75078"/>
                            <a14:foregroundMark x1="36771" y1="68613" x2="17292" y2="78832"/>
                            <a14:foregroundMark x1="38198" y1="64899" x2="14375" y2="77268"/>
                            <a14:foregroundMark x1="39479" y1="64234" x2="38198" y2="64899"/>
                            <a14:foregroundMark x1="36687" y1="64899" x2="10000" y2="78206"/>
                            <a14:foregroundMark x1="38021" y1="64234" x2="36687" y2="64899"/>
                            <a14:foregroundMark x1="80729" y1="64859" x2="93646" y2="70386"/>
                            <a14:foregroundMark x1="87083" y1="72054" x2="88854" y2="84150"/>
                            <a14:foregroundMark x1="89896" y1="71116" x2="90938" y2="84672"/>
                            <a14:foregroundMark x1="35313" y1="87383" x2="77813" y2="88425"/>
                            <a14:foregroundMark x1="29545" y1="77273" x2="29545" y2="77273"/>
                            <a14:foregroundMark x1="35354" y1="76515" x2="35354" y2="76515"/>
                            <a14:foregroundMark x1="29798" y1="74495" x2="29798" y2="74495"/>
                            <a14:backgroundMark x1="20938" y1="70386" x2="20938" y2="70386"/>
                            <a14:backgroundMark x1="40208" y1="60375" x2="40208" y2="60375"/>
                            <a14:backgroundMark x1="21717" y1="52525" x2="21717" y2="52525"/>
                            <a14:backgroundMark x1="32576" y1="64899" x2="32576" y2="64899"/>
                          </a14:backgroundRemoval>
                        </a14:imgEffect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781" t="8989" r="3358" b="9064"/>
              <a:stretch/>
            </p:blipFill>
            <p:spPr>
              <a:xfrm>
                <a:off x="7272120" y="2687829"/>
                <a:ext cx="2469029" cy="2469028"/>
              </a:xfrm>
              <a:prstGeom prst="ellipse">
                <a:avLst/>
              </a:prstGeom>
            </p:spPr>
          </p:pic>
        </p:grpSp>
        <p:sp>
          <p:nvSpPr>
            <p:cNvPr id="116" name="CaixaDeTexto 115">
              <a:extLst>
                <a:ext uri="{FF2B5EF4-FFF2-40B4-BE49-F238E27FC236}">
                  <a16:creationId xmlns:a16="http://schemas.microsoft.com/office/drawing/2014/main" id="{CD61E86C-7BDF-41D6-84CD-A3A6E34FF2E1}"/>
                </a:ext>
              </a:extLst>
            </p:cNvPr>
            <p:cNvSpPr txBox="1"/>
            <p:nvPr/>
          </p:nvSpPr>
          <p:spPr>
            <a:xfrm>
              <a:off x="2718564" y="6204308"/>
              <a:ext cx="1593485" cy="401479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Renato Moreira</a:t>
              </a:r>
            </a:p>
          </p:txBody>
        </p:sp>
      </p:grpSp>
      <p:grpSp>
        <p:nvGrpSpPr>
          <p:cNvPr id="122" name="Grupo 95">
            <a:extLst>
              <a:ext uri="{FF2B5EF4-FFF2-40B4-BE49-F238E27FC236}">
                <a16:creationId xmlns:a16="http://schemas.microsoft.com/office/drawing/2014/main" id="{6396B210-6BD1-AFCD-3F03-A8C73176A580}"/>
              </a:ext>
            </a:extLst>
          </p:cNvPr>
          <p:cNvGrpSpPr/>
          <p:nvPr/>
        </p:nvGrpSpPr>
        <p:grpSpPr>
          <a:xfrm>
            <a:off x="7699248" y="4481510"/>
            <a:ext cx="2095487" cy="1908687"/>
            <a:chOff x="7125376" y="4638307"/>
            <a:chExt cx="2161440" cy="1968761"/>
          </a:xfrm>
        </p:grpSpPr>
        <p:grpSp>
          <p:nvGrpSpPr>
            <p:cNvPr id="123" name="Grupo 51">
              <a:extLst>
                <a:ext uri="{FF2B5EF4-FFF2-40B4-BE49-F238E27FC236}">
                  <a16:creationId xmlns:a16="http://schemas.microsoft.com/office/drawing/2014/main" id="{19358A92-DAFA-1B77-58C6-12D5266B657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25376" y="4638307"/>
              <a:ext cx="2161440" cy="1656000"/>
              <a:chOff x="7156410" y="1547376"/>
              <a:chExt cx="4101133" cy="3142104"/>
            </a:xfrm>
          </p:grpSpPr>
          <p:grpSp>
            <p:nvGrpSpPr>
              <p:cNvPr id="125" name="Grupo 44">
                <a:extLst>
                  <a:ext uri="{FF2B5EF4-FFF2-40B4-BE49-F238E27FC236}">
                    <a16:creationId xmlns:a16="http://schemas.microsoft.com/office/drawing/2014/main" id="{03CC18E3-16C0-E59D-5D10-AE13478D489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156410" y="1547376"/>
                <a:ext cx="4101133" cy="3142104"/>
                <a:chOff x="6458670" y="2486454"/>
                <a:chExt cx="3955815" cy="3030768"/>
              </a:xfrm>
            </p:grpSpPr>
            <p:grpSp>
              <p:nvGrpSpPr>
                <p:cNvPr id="127" name="Grupo 45">
                  <a:extLst>
                    <a:ext uri="{FF2B5EF4-FFF2-40B4-BE49-F238E27FC236}">
                      <a16:creationId xmlns:a16="http://schemas.microsoft.com/office/drawing/2014/main" id="{C85E5E6D-2E74-B6C7-8B5F-E70DE67B129B}"/>
                    </a:ext>
                  </a:extLst>
                </p:cNvPr>
                <p:cNvGrpSpPr/>
                <p:nvPr/>
              </p:nvGrpSpPr>
              <p:grpSpPr>
                <a:xfrm>
                  <a:off x="6458670" y="2486454"/>
                  <a:ext cx="3955815" cy="3030768"/>
                  <a:chOff x="6920298" y="1558617"/>
                  <a:chExt cx="4979106" cy="3814767"/>
                </a:xfrm>
              </p:grpSpPr>
              <p:sp>
                <p:nvSpPr>
                  <p:cNvPr id="129" name="Retângulo 128">
                    <a:extLst>
                      <a:ext uri="{FF2B5EF4-FFF2-40B4-BE49-F238E27FC236}">
                        <a16:creationId xmlns:a16="http://schemas.microsoft.com/office/drawing/2014/main" id="{4529D08F-48EB-8E25-9D33-D77DB55CAA12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0" name="Retângulo 129">
                    <a:extLst>
                      <a:ext uri="{FF2B5EF4-FFF2-40B4-BE49-F238E27FC236}">
                        <a16:creationId xmlns:a16="http://schemas.microsoft.com/office/drawing/2014/main" id="{B179953B-AEF7-F0E5-CF35-93453E809CA2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8" name="Elipse 127">
                  <a:extLst>
                    <a:ext uri="{FF2B5EF4-FFF2-40B4-BE49-F238E27FC236}">
                      <a16:creationId xmlns:a16="http://schemas.microsoft.com/office/drawing/2014/main" id="{85786C62-EA38-2F29-D3FC-B784DBA93315}"/>
                    </a:ext>
                  </a:extLst>
                </p:cNvPr>
                <p:cNvSpPr/>
                <p:nvPr/>
              </p:nvSpPr>
              <p:spPr>
                <a:xfrm>
                  <a:off x="7195626" y="2743769"/>
                  <a:ext cx="2545523" cy="2545524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126" name="Imagem 125">
                <a:extLst>
                  <a:ext uri="{FF2B5EF4-FFF2-40B4-BE49-F238E27FC236}">
                    <a16:creationId xmlns:a16="http://schemas.microsoft.com/office/drawing/2014/main" id="{B399ED8D-2721-7EE0-74D9-C77E4D5FD0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419" b="97626" l="2782" r="100000">
                            <a14:foregroundMark x1="23505" y1="52235" x2="12796" y2="53492"/>
                            <a14:foregroundMark x1="41446" y1="77514" x2="41446" y2="77514"/>
                            <a14:foregroundMark x1="31293" y1="76536" x2="55633" y2="88966"/>
                            <a14:foregroundMark x1="72323" y1="70810" x2="85953" y2="87570"/>
                            <a14:foregroundMark x1="59249" y1="83939" x2="64117" y2="94413"/>
                            <a14:foregroundMark x1="24478" y1="73883" x2="23227" y2="91480"/>
                            <a14:foregroundMark x1="21697" y1="51117" x2="21697" y2="51117"/>
                            <a14:foregroundMark x1="12378" y1="52095" x2="12378" y2="52095"/>
                            <a14:foregroundMark x1="17524" y1="50698" x2="17524" y2="50698"/>
                            <a14:backgroundMark x1="80946" y1="56145" x2="77051" y2="65922"/>
                            <a14:backgroundMark x1="73157" y1="65922" x2="92907" y2="79469"/>
                            <a14:backgroundMark x1="90125" y1="93296" x2="89569" y2="94693"/>
                            <a14:backgroundMark x1="87622" y1="92737" x2="87622" y2="9273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952" t="-3293" r="-6208" b="11902"/>
              <a:stretch/>
            </p:blipFill>
            <p:spPr>
              <a:xfrm rot="20902805">
                <a:off x="8010103" y="1647468"/>
                <a:ext cx="2589379" cy="2645027"/>
              </a:xfrm>
              <a:prstGeom prst="ellipse">
                <a:avLst/>
              </a:prstGeom>
            </p:spPr>
          </p:pic>
        </p:grpSp>
        <p:sp>
          <p:nvSpPr>
            <p:cNvPr id="124" name="CaixaDeTexto 123">
              <a:extLst>
                <a:ext uri="{FF2B5EF4-FFF2-40B4-BE49-F238E27FC236}">
                  <a16:creationId xmlns:a16="http://schemas.microsoft.com/office/drawing/2014/main" id="{97016638-7B24-EB37-5F6A-CE56DAA85CE3}"/>
                </a:ext>
              </a:extLst>
            </p:cNvPr>
            <p:cNvSpPr txBox="1"/>
            <p:nvPr/>
          </p:nvSpPr>
          <p:spPr>
            <a:xfrm>
              <a:off x="7544906" y="6205589"/>
              <a:ext cx="1357142" cy="401479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Taise Helena</a:t>
              </a:r>
            </a:p>
          </p:txBody>
        </p:sp>
      </p:grpSp>
      <p:grpSp>
        <p:nvGrpSpPr>
          <p:cNvPr id="131" name="Agrupar 130">
            <a:extLst>
              <a:ext uri="{FF2B5EF4-FFF2-40B4-BE49-F238E27FC236}">
                <a16:creationId xmlns:a16="http://schemas.microsoft.com/office/drawing/2014/main" id="{9231AC3D-919E-3A6A-9F64-94B3B2E5CA2C}"/>
              </a:ext>
            </a:extLst>
          </p:cNvPr>
          <p:cNvGrpSpPr/>
          <p:nvPr/>
        </p:nvGrpSpPr>
        <p:grpSpPr>
          <a:xfrm>
            <a:off x="3281568" y="4481510"/>
            <a:ext cx="2095489" cy="1865994"/>
            <a:chOff x="757758" y="4671270"/>
            <a:chExt cx="2161442" cy="1924724"/>
          </a:xfrm>
        </p:grpSpPr>
        <p:grpSp>
          <p:nvGrpSpPr>
            <p:cNvPr id="132" name="Grupo 91">
              <a:extLst>
                <a:ext uri="{FF2B5EF4-FFF2-40B4-BE49-F238E27FC236}">
                  <a16:creationId xmlns:a16="http://schemas.microsoft.com/office/drawing/2014/main" id="{5AA5962C-C990-B94E-BDB1-B8F23BC0A6E3}"/>
                </a:ext>
              </a:extLst>
            </p:cNvPr>
            <p:cNvGrpSpPr/>
            <p:nvPr/>
          </p:nvGrpSpPr>
          <p:grpSpPr>
            <a:xfrm>
              <a:off x="757758" y="4671270"/>
              <a:ext cx="2161442" cy="1924724"/>
              <a:chOff x="262490" y="2284307"/>
              <a:chExt cx="2161442" cy="1924724"/>
            </a:xfrm>
          </p:grpSpPr>
          <p:grpSp>
            <p:nvGrpSpPr>
              <p:cNvPr id="134" name="Grupo 14">
                <a:extLst>
                  <a:ext uri="{FF2B5EF4-FFF2-40B4-BE49-F238E27FC236}">
                    <a16:creationId xmlns:a16="http://schemas.microsoft.com/office/drawing/2014/main" id="{0A424E62-B2C4-D6E5-56D5-70BA2D455C1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62490" y="2284307"/>
                <a:ext cx="2161442" cy="1655999"/>
                <a:chOff x="3642842" y="2421646"/>
                <a:chExt cx="4979106" cy="3814767"/>
              </a:xfrm>
            </p:grpSpPr>
            <p:grpSp>
              <p:nvGrpSpPr>
                <p:cNvPr id="136" name="Grupo 13">
                  <a:extLst>
                    <a:ext uri="{FF2B5EF4-FFF2-40B4-BE49-F238E27FC236}">
                      <a16:creationId xmlns:a16="http://schemas.microsoft.com/office/drawing/2014/main" id="{3153A113-F4EE-E147-A2B8-98E951B5AC5D}"/>
                    </a:ext>
                  </a:extLst>
                </p:cNvPr>
                <p:cNvGrpSpPr/>
                <p:nvPr/>
              </p:nvGrpSpPr>
              <p:grpSpPr>
                <a:xfrm>
                  <a:off x="3642842" y="2421646"/>
                  <a:ext cx="4979106" cy="3814767"/>
                  <a:chOff x="6920298" y="1558617"/>
                  <a:chExt cx="4979106" cy="3814767"/>
                </a:xfrm>
              </p:grpSpPr>
              <p:sp>
                <p:nvSpPr>
                  <p:cNvPr id="138" name="Retângulo 137">
                    <a:extLst>
                      <a:ext uri="{FF2B5EF4-FFF2-40B4-BE49-F238E27FC236}">
                        <a16:creationId xmlns:a16="http://schemas.microsoft.com/office/drawing/2014/main" id="{D26824BB-2251-0B57-A06B-8D643C1A9E88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9" name="Retângulo 138">
                    <a:extLst>
                      <a:ext uri="{FF2B5EF4-FFF2-40B4-BE49-F238E27FC236}">
                        <a16:creationId xmlns:a16="http://schemas.microsoft.com/office/drawing/2014/main" id="{8556A562-7A7B-AEB2-03E4-32B3A5C976D6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7" name="Elipse 136">
                  <a:extLst>
                    <a:ext uri="{FF2B5EF4-FFF2-40B4-BE49-F238E27FC236}">
                      <a16:creationId xmlns:a16="http://schemas.microsoft.com/office/drawing/2014/main" id="{4BEF9E0F-8310-C9C7-CBBA-0B29AFD96ECC}"/>
                    </a:ext>
                  </a:extLst>
                </p:cNvPr>
                <p:cNvSpPr/>
                <p:nvPr/>
              </p:nvSpPr>
              <p:spPr>
                <a:xfrm>
                  <a:off x="4530395" y="2779172"/>
                  <a:ext cx="3204000" cy="3203998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5" name="CaixaDeTexto 134">
                <a:extLst>
                  <a:ext uri="{FF2B5EF4-FFF2-40B4-BE49-F238E27FC236}">
                    <a16:creationId xmlns:a16="http://schemas.microsoft.com/office/drawing/2014/main" id="{FCC12249-9A47-373B-8E84-C0ED157AD914}"/>
                  </a:ext>
                </a:extLst>
              </p:cNvPr>
              <p:cNvSpPr txBox="1"/>
              <p:nvPr/>
            </p:nvSpPr>
            <p:spPr>
              <a:xfrm>
                <a:off x="628113" y="3807552"/>
                <a:ext cx="1469301" cy="401479"/>
              </a:xfrm>
              <a:prstGeom prst="roundRect">
                <a:avLst>
                  <a:gd name="adj" fmla="val 14622"/>
                </a:avLst>
              </a:prstGeom>
              <a:solidFill>
                <a:schemeClr val="bg1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Paula Oliveira</a:t>
                </a:r>
              </a:p>
            </p:txBody>
          </p:sp>
        </p:grpSp>
        <p:pic>
          <p:nvPicPr>
            <p:cNvPr id="133" name="Imagem 132">
              <a:extLst>
                <a:ext uri="{FF2B5EF4-FFF2-40B4-BE49-F238E27FC236}">
                  <a16:creationId xmlns:a16="http://schemas.microsoft.com/office/drawing/2014/main" id="{8351393B-D4EF-7B6C-6860-B1E8481128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2285" b="98522" l="0" r="100000">
                          <a14:foregroundMark x1="85066" y1="48656" x2="85066" y2="48656"/>
                          <a14:foregroundMark x1="84588" y1="39919" x2="91756" y2="9254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604" r="-12694" b="12685"/>
            <a:stretch/>
          </p:blipFill>
          <p:spPr>
            <a:xfrm>
              <a:off x="1245949" y="4780767"/>
              <a:ext cx="1203823" cy="1393930"/>
            </a:xfrm>
            <a:prstGeom prst="ellipse">
              <a:avLst/>
            </a:prstGeom>
          </p:spPr>
        </p:pic>
      </p:grpSp>
      <p:grpSp>
        <p:nvGrpSpPr>
          <p:cNvPr id="140" name="Agrupar 139">
            <a:extLst>
              <a:ext uri="{FF2B5EF4-FFF2-40B4-BE49-F238E27FC236}">
                <a16:creationId xmlns:a16="http://schemas.microsoft.com/office/drawing/2014/main" id="{D6293E9E-68C2-37D5-69C5-DE288837A6BF}"/>
              </a:ext>
            </a:extLst>
          </p:cNvPr>
          <p:cNvGrpSpPr/>
          <p:nvPr/>
        </p:nvGrpSpPr>
        <p:grpSpPr>
          <a:xfrm>
            <a:off x="4258476" y="2307340"/>
            <a:ext cx="2095488" cy="1902757"/>
            <a:chOff x="5574717" y="4647308"/>
            <a:chExt cx="2161441" cy="1962644"/>
          </a:xfrm>
        </p:grpSpPr>
        <p:grpSp>
          <p:nvGrpSpPr>
            <p:cNvPr id="141" name="Grupo 89">
              <a:extLst>
                <a:ext uri="{FF2B5EF4-FFF2-40B4-BE49-F238E27FC236}">
                  <a16:creationId xmlns:a16="http://schemas.microsoft.com/office/drawing/2014/main" id="{554D222A-DE0E-9F2B-5C7B-D23C99ADB61E}"/>
                </a:ext>
              </a:extLst>
            </p:cNvPr>
            <p:cNvGrpSpPr/>
            <p:nvPr/>
          </p:nvGrpSpPr>
          <p:grpSpPr>
            <a:xfrm>
              <a:off x="5574717" y="4647308"/>
              <a:ext cx="2161441" cy="1962644"/>
              <a:chOff x="5055109" y="2285221"/>
              <a:chExt cx="2161441" cy="1962644"/>
            </a:xfrm>
          </p:grpSpPr>
          <p:grpSp>
            <p:nvGrpSpPr>
              <p:cNvPr id="143" name="Grupo 35">
                <a:extLst>
                  <a:ext uri="{FF2B5EF4-FFF2-40B4-BE49-F238E27FC236}">
                    <a16:creationId xmlns:a16="http://schemas.microsoft.com/office/drawing/2014/main" id="{819A7CAD-DE55-638D-CAE2-E12F7D0DF24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055109" y="2285221"/>
                <a:ext cx="2161441" cy="1656000"/>
                <a:chOff x="5822732" y="1875045"/>
                <a:chExt cx="4994350" cy="3826447"/>
              </a:xfrm>
            </p:grpSpPr>
            <p:grpSp>
              <p:nvGrpSpPr>
                <p:cNvPr id="145" name="Grupo 29">
                  <a:extLst>
                    <a:ext uri="{FF2B5EF4-FFF2-40B4-BE49-F238E27FC236}">
                      <a16:creationId xmlns:a16="http://schemas.microsoft.com/office/drawing/2014/main" id="{DC801A14-68CF-D156-EBA4-FBC92CDBDAB8}"/>
                    </a:ext>
                  </a:extLst>
                </p:cNvPr>
                <p:cNvGrpSpPr/>
                <p:nvPr/>
              </p:nvGrpSpPr>
              <p:grpSpPr>
                <a:xfrm>
                  <a:off x="5822732" y="1875045"/>
                  <a:ext cx="4994350" cy="3826447"/>
                  <a:chOff x="6920298" y="1558617"/>
                  <a:chExt cx="4979106" cy="3814767"/>
                </a:xfrm>
              </p:grpSpPr>
              <p:sp>
                <p:nvSpPr>
                  <p:cNvPr id="147" name="Retângulo 146">
                    <a:extLst>
                      <a:ext uri="{FF2B5EF4-FFF2-40B4-BE49-F238E27FC236}">
                        <a16:creationId xmlns:a16="http://schemas.microsoft.com/office/drawing/2014/main" id="{8C88689F-BFB4-6A80-AC07-9144622B104B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8" name="Retângulo 147">
                    <a:extLst>
                      <a:ext uri="{FF2B5EF4-FFF2-40B4-BE49-F238E27FC236}">
                        <a16:creationId xmlns:a16="http://schemas.microsoft.com/office/drawing/2014/main" id="{6DD3874B-500A-492F-3A68-73620C320586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6" name="Elipse 145">
                  <a:extLst>
                    <a:ext uri="{FF2B5EF4-FFF2-40B4-BE49-F238E27FC236}">
                      <a16:creationId xmlns:a16="http://schemas.microsoft.com/office/drawing/2014/main" id="{D2024A26-0961-4A11-62B6-90F8F55F4A3D}"/>
                    </a:ext>
                  </a:extLst>
                </p:cNvPr>
                <p:cNvSpPr/>
                <p:nvPr/>
              </p:nvSpPr>
              <p:spPr>
                <a:xfrm>
                  <a:off x="6753164" y="2199914"/>
                  <a:ext cx="3213809" cy="3213810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4" name="CaixaDeTexto 143">
                <a:extLst>
                  <a:ext uri="{FF2B5EF4-FFF2-40B4-BE49-F238E27FC236}">
                    <a16:creationId xmlns:a16="http://schemas.microsoft.com/office/drawing/2014/main" id="{154B0243-5CCC-8A1B-5F10-6BE59279D065}"/>
                  </a:ext>
                </a:extLst>
              </p:cNvPr>
              <p:cNvSpPr txBox="1"/>
              <p:nvPr/>
            </p:nvSpPr>
            <p:spPr>
              <a:xfrm>
                <a:off x="5393456" y="3846386"/>
                <a:ext cx="1521589" cy="401479"/>
              </a:xfrm>
              <a:prstGeom prst="roundRect">
                <a:avLst>
                  <a:gd name="adj" fmla="val 14622"/>
                </a:avLst>
              </a:prstGeom>
              <a:solidFill>
                <a:schemeClr val="bg1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Giselle Franco</a:t>
                </a:r>
              </a:p>
            </p:txBody>
          </p:sp>
        </p:grpSp>
        <p:pic>
          <p:nvPicPr>
            <p:cNvPr id="142" name="Imagem 141">
              <a:extLst>
                <a:ext uri="{FF2B5EF4-FFF2-40B4-BE49-F238E27FC236}">
                  <a16:creationId xmlns:a16="http://schemas.microsoft.com/office/drawing/2014/main" id="{11A70F8F-A525-79F6-A2A0-BA04DE3396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9988" b="96661" l="4412" r="90891">
                          <a14:foregroundMark x1="8783" y1="55086" x2="8783" y2="55086"/>
                          <a14:foregroundMark x1="12827" y1="74357" x2="45507" y2="96661"/>
                          <a14:foregroundMark x1="85498" y1="62898" x2="90891" y2="82751"/>
                          <a14:foregroundMark x1="90891" y1="82751" x2="90727" y2="83915"/>
                          <a14:foregroundMark x1="13603" y1="64491" x2="4412" y2="79473"/>
                          <a14:foregroundMark x1="4412" y1="79473" x2="5106" y2="84069"/>
                          <a14:foregroundMark x1="76593" y1="59988" x2="83578" y2="81893"/>
                          <a14:backgroundMark x1="77778" y1="50153" x2="77778" y2="50153"/>
                          <a14:backgroundMark x1="83374" y1="55515" x2="83374" y2="55515"/>
                          <a14:backgroundMark x1="77165" y1="44485" x2="77165" y2="444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20" b="14031"/>
            <a:stretch/>
          </p:blipFill>
          <p:spPr>
            <a:xfrm>
              <a:off x="6005587" y="4776308"/>
              <a:ext cx="1316251" cy="1368000"/>
            </a:xfrm>
            <a:prstGeom prst="ellipse">
              <a:avLst/>
            </a:prstGeom>
          </p:spPr>
        </p:pic>
      </p:grpSp>
      <p:grpSp>
        <p:nvGrpSpPr>
          <p:cNvPr id="149" name="Agrupar 148">
            <a:extLst>
              <a:ext uri="{FF2B5EF4-FFF2-40B4-BE49-F238E27FC236}">
                <a16:creationId xmlns:a16="http://schemas.microsoft.com/office/drawing/2014/main" id="{7D66C3BF-4248-01E5-ACBB-447E33D7D7FD}"/>
              </a:ext>
            </a:extLst>
          </p:cNvPr>
          <p:cNvGrpSpPr/>
          <p:nvPr/>
        </p:nvGrpSpPr>
        <p:grpSpPr>
          <a:xfrm>
            <a:off x="9908087" y="4467890"/>
            <a:ext cx="2095487" cy="1920938"/>
            <a:chOff x="9934276" y="4479988"/>
            <a:chExt cx="2095487" cy="1920938"/>
          </a:xfrm>
        </p:grpSpPr>
        <p:grpSp>
          <p:nvGrpSpPr>
            <p:cNvPr id="150" name="Grupo 44">
              <a:extLst>
                <a:ext uri="{FF2B5EF4-FFF2-40B4-BE49-F238E27FC236}">
                  <a16:creationId xmlns:a16="http://schemas.microsoft.com/office/drawing/2014/main" id="{8C72FEAE-F832-1969-8B94-9EC0A110E4D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934276" y="4479988"/>
              <a:ext cx="2095487" cy="1605469"/>
              <a:chOff x="6458670" y="2486454"/>
              <a:chExt cx="3955815" cy="3030768"/>
            </a:xfrm>
          </p:grpSpPr>
          <p:grpSp>
            <p:nvGrpSpPr>
              <p:cNvPr id="152" name="Grupo 45">
                <a:extLst>
                  <a:ext uri="{FF2B5EF4-FFF2-40B4-BE49-F238E27FC236}">
                    <a16:creationId xmlns:a16="http://schemas.microsoft.com/office/drawing/2014/main" id="{609E509C-BADC-7D60-4A8D-04315E1901B2}"/>
                  </a:ext>
                </a:extLst>
              </p:cNvPr>
              <p:cNvGrpSpPr/>
              <p:nvPr/>
            </p:nvGrpSpPr>
            <p:grpSpPr>
              <a:xfrm>
                <a:off x="6458670" y="2486454"/>
                <a:ext cx="3955815" cy="3030768"/>
                <a:chOff x="6920298" y="1558617"/>
                <a:chExt cx="4979106" cy="3814767"/>
              </a:xfrm>
            </p:grpSpPr>
            <p:sp>
              <p:nvSpPr>
                <p:cNvPr id="154" name="Retângulo 153">
                  <a:extLst>
                    <a:ext uri="{FF2B5EF4-FFF2-40B4-BE49-F238E27FC236}">
                      <a16:creationId xmlns:a16="http://schemas.microsoft.com/office/drawing/2014/main" id="{4A98F266-7546-349C-87C1-9056C3DB9B31}"/>
                    </a:ext>
                  </a:extLst>
                </p:cNvPr>
                <p:cNvSpPr/>
                <p:nvPr/>
              </p:nvSpPr>
              <p:spPr>
                <a:xfrm>
                  <a:off x="6920298" y="1558617"/>
                  <a:ext cx="4979106" cy="2382514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Retângulo 154">
                  <a:extLst>
                    <a:ext uri="{FF2B5EF4-FFF2-40B4-BE49-F238E27FC236}">
                      <a16:creationId xmlns:a16="http://schemas.microsoft.com/office/drawing/2014/main" id="{D39CE5FB-A859-DCD0-6C42-2ADC2DE644CB}"/>
                    </a:ext>
                  </a:extLst>
                </p:cNvPr>
                <p:cNvSpPr/>
                <p:nvPr/>
              </p:nvSpPr>
              <p:spPr>
                <a:xfrm>
                  <a:off x="6920298" y="3941131"/>
                  <a:ext cx="4979106" cy="143225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3" name="Elipse 152">
                <a:extLst>
                  <a:ext uri="{FF2B5EF4-FFF2-40B4-BE49-F238E27FC236}">
                    <a16:creationId xmlns:a16="http://schemas.microsoft.com/office/drawing/2014/main" id="{E1FB6E0F-F2FE-F510-576E-E87763AC8BDB}"/>
                  </a:ext>
                </a:extLst>
              </p:cNvPr>
              <p:cNvSpPr/>
              <p:nvPr/>
            </p:nvSpPr>
            <p:spPr>
              <a:xfrm>
                <a:off x="7195626" y="2743769"/>
                <a:ext cx="2545523" cy="2545524"/>
              </a:xfrm>
              <a:prstGeom prst="ellipse">
                <a:avLst/>
              </a:prstGeom>
              <a:solidFill>
                <a:schemeClr val="tx2">
                  <a:lumMod val="90000"/>
                </a:schemeClr>
              </a:solidFill>
              <a:ln w="139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51" name="CaixaDeTexto 150">
              <a:extLst>
                <a:ext uri="{FF2B5EF4-FFF2-40B4-BE49-F238E27FC236}">
                  <a16:creationId xmlns:a16="http://schemas.microsoft.com/office/drawing/2014/main" id="{662C41A5-0B14-FC29-BB4B-23DE6A23B071}"/>
                </a:ext>
              </a:extLst>
            </p:cNvPr>
            <p:cNvSpPr txBox="1"/>
            <p:nvPr/>
          </p:nvSpPr>
          <p:spPr>
            <a:xfrm>
              <a:off x="10246415" y="5999447"/>
              <a:ext cx="1509367" cy="401479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Vagner Morais</a:t>
              </a:r>
            </a:p>
          </p:txBody>
        </p:sp>
      </p:grpSp>
      <p:pic>
        <p:nvPicPr>
          <p:cNvPr id="156" name="Imagem 155">
            <a:extLst>
              <a:ext uri="{FF2B5EF4-FFF2-40B4-BE49-F238E27FC236}">
                <a16:creationId xmlns:a16="http://schemas.microsoft.com/office/drawing/2014/main" id="{A91287DD-45E1-D814-807C-1FDDC463DBD8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471" b="98050" l="3607" r="88852">
                        <a14:foregroundMark x1="10164" y1="84123" x2="58033" y2="87187"/>
                        <a14:foregroundMark x1="58033" y1="87187" x2="73115" y2="93593"/>
                        <a14:foregroundMark x1="4262" y1="81337" x2="11148" y2="93036"/>
                        <a14:foregroundMark x1="79344" y1="96936" x2="79344" y2="96936"/>
                        <a14:foregroundMark x1="85246" y1="98050" x2="85246" y2="98050"/>
                        <a14:foregroundMark x1="37705" y1="91365" x2="37705" y2="91365"/>
                        <a14:foregroundMark x1="78361" y1="92479" x2="78361" y2="92479"/>
                        <a14:foregroundMark x1="73770" y1="89136" x2="73770" y2="89136"/>
                        <a14:backgroundMark x1="36393" y1="57382" x2="36393" y2="57382"/>
                        <a14:backgroundMark x1="32131" y1="33148" x2="32131" y2="60446"/>
                        <a14:backgroundMark x1="40328" y1="61838" x2="40328" y2="61838"/>
                        <a14:backgroundMark x1="39344" y1="48468" x2="39344" y2="48468"/>
                        <a14:backgroundMark x1="79344" y1="83565" x2="79344" y2="83565"/>
                        <a14:backgroundMark x1="79016" y1="81058" x2="79016" y2="810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81" t="12863" r="-12081" b="2614"/>
          <a:stretch/>
        </p:blipFill>
        <p:spPr>
          <a:xfrm rot="21076366">
            <a:off x="10314192" y="4528154"/>
            <a:ext cx="1348423" cy="1341493"/>
          </a:xfrm>
          <a:prstGeom prst="ellipse">
            <a:avLst/>
          </a:prstGeom>
        </p:spPr>
      </p:pic>
      <p:pic>
        <p:nvPicPr>
          <p:cNvPr id="159" name="Imagem 158">
            <a:extLst>
              <a:ext uri="{FF2B5EF4-FFF2-40B4-BE49-F238E27FC236}">
                <a16:creationId xmlns:a16="http://schemas.microsoft.com/office/drawing/2014/main" id="{EFC2A209-44F0-FA71-8BAE-4A39939B4DCF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44" t="19520" r="31157" b="37648"/>
          <a:stretch/>
        </p:blipFill>
        <p:spPr>
          <a:xfrm>
            <a:off x="1139816" y="2881193"/>
            <a:ext cx="1148181" cy="1198801"/>
          </a:xfrm>
          <a:prstGeom prst="ellipse">
            <a:avLst/>
          </a:prstGeom>
        </p:spPr>
      </p:pic>
      <p:sp>
        <p:nvSpPr>
          <p:cNvPr id="9" name="Google Shape;95;p3">
            <a:extLst>
              <a:ext uri="{FF2B5EF4-FFF2-40B4-BE49-F238E27FC236}">
                <a16:creationId xmlns:a16="http://schemas.microsoft.com/office/drawing/2014/main" id="{B5D35B2E-5130-2C92-662B-74C741624660}"/>
              </a:ext>
            </a:extLst>
          </p:cNvPr>
          <p:cNvSpPr txBox="1"/>
          <p:nvPr/>
        </p:nvSpPr>
        <p:spPr>
          <a:xfrm>
            <a:off x="91278" y="4709579"/>
            <a:ext cx="310871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AP</a:t>
            </a:r>
            <a:r>
              <a:rPr lang="pt-BR" sz="2000" kern="0" dirty="0">
                <a:solidFill>
                  <a:srgbClr val="1F3864"/>
                </a:solidFill>
                <a:latin typeface="Arial Black"/>
                <a:ea typeface="Arial Black"/>
                <a:cs typeface="Arial Black"/>
                <a:sym typeface="Arial Black"/>
              </a:rPr>
              <a:t>M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 - Gestão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1F3864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10" name="Grupo 88">
            <a:extLst>
              <a:ext uri="{FF2B5EF4-FFF2-40B4-BE49-F238E27FC236}">
                <a16:creationId xmlns:a16="http://schemas.microsoft.com/office/drawing/2014/main" id="{47F6BFD2-BE81-E90A-58BD-1532853F6D05}"/>
              </a:ext>
            </a:extLst>
          </p:cNvPr>
          <p:cNvGrpSpPr>
            <a:grpSpLocks noChangeAspect="1"/>
          </p:cNvGrpSpPr>
          <p:nvPr/>
        </p:nvGrpSpPr>
        <p:grpSpPr>
          <a:xfrm>
            <a:off x="537390" y="5186231"/>
            <a:ext cx="2183350" cy="1602615"/>
            <a:chOff x="8765600" y="2265193"/>
            <a:chExt cx="2763041" cy="2028119"/>
          </a:xfrm>
        </p:grpSpPr>
        <p:grpSp>
          <p:nvGrpSpPr>
            <p:cNvPr id="12" name="Grupo 36">
              <a:extLst>
                <a:ext uri="{FF2B5EF4-FFF2-40B4-BE49-F238E27FC236}">
                  <a16:creationId xmlns:a16="http://schemas.microsoft.com/office/drawing/2014/main" id="{3E273D1C-8BED-6631-7383-92FD91D9C5A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066401" y="2265193"/>
              <a:ext cx="2161441" cy="1655984"/>
              <a:chOff x="6458667" y="2486470"/>
              <a:chExt cx="3955817" cy="3030741"/>
            </a:xfrm>
          </p:grpSpPr>
          <p:grpSp>
            <p:nvGrpSpPr>
              <p:cNvPr id="15" name="Grupo 37">
                <a:extLst>
                  <a:ext uri="{FF2B5EF4-FFF2-40B4-BE49-F238E27FC236}">
                    <a16:creationId xmlns:a16="http://schemas.microsoft.com/office/drawing/2014/main" id="{268278BF-8E19-2AEB-39D2-AF9C097A4614}"/>
                  </a:ext>
                </a:extLst>
              </p:cNvPr>
              <p:cNvGrpSpPr/>
              <p:nvPr/>
            </p:nvGrpSpPr>
            <p:grpSpPr>
              <a:xfrm>
                <a:off x="6458667" y="2486470"/>
                <a:ext cx="3955817" cy="3030741"/>
                <a:chOff x="6920295" y="1558644"/>
                <a:chExt cx="4979109" cy="3814740"/>
              </a:xfrm>
            </p:grpSpPr>
            <p:sp>
              <p:nvSpPr>
                <p:cNvPr id="17" name="Retângulo 16">
                  <a:extLst>
                    <a:ext uri="{FF2B5EF4-FFF2-40B4-BE49-F238E27FC236}">
                      <a16:creationId xmlns:a16="http://schemas.microsoft.com/office/drawing/2014/main" id="{0042D508-BEC1-C0A8-9E99-A4C8DB65D8FA}"/>
                    </a:ext>
                  </a:extLst>
                </p:cNvPr>
                <p:cNvSpPr/>
                <p:nvPr/>
              </p:nvSpPr>
              <p:spPr>
                <a:xfrm>
                  <a:off x="6920295" y="1558644"/>
                  <a:ext cx="4979106" cy="238251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Retângulo 17">
                  <a:extLst>
                    <a:ext uri="{FF2B5EF4-FFF2-40B4-BE49-F238E27FC236}">
                      <a16:creationId xmlns:a16="http://schemas.microsoft.com/office/drawing/2014/main" id="{954C48CF-BB0E-C46F-F22D-D1D36256BA14}"/>
                    </a:ext>
                  </a:extLst>
                </p:cNvPr>
                <p:cNvSpPr/>
                <p:nvPr/>
              </p:nvSpPr>
              <p:spPr>
                <a:xfrm>
                  <a:off x="6920298" y="3941131"/>
                  <a:ext cx="4979106" cy="1432253"/>
                </a:xfrm>
                <a:prstGeom prst="rect">
                  <a:avLst/>
                </a:prstGeom>
                <a:solidFill>
                  <a:srgbClr val="FFD9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3071E762-69A8-5549-7F21-F32DA319A937}"/>
                  </a:ext>
                </a:extLst>
              </p:cNvPr>
              <p:cNvSpPr/>
              <p:nvPr/>
            </p:nvSpPr>
            <p:spPr>
              <a:xfrm>
                <a:off x="7195626" y="2743769"/>
                <a:ext cx="2545523" cy="2545524"/>
              </a:xfrm>
              <a:prstGeom prst="ellipse">
                <a:avLst/>
              </a:prstGeom>
              <a:solidFill>
                <a:schemeClr val="tx2">
                  <a:lumMod val="90000"/>
                </a:schemeClr>
              </a:solidFill>
              <a:ln w="139700">
                <a:solidFill>
                  <a:srgbClr val="FFD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3F21BF15-2F00-7E0B-60CF-D824832019C2}"/>
                </a:ext>
              </a:extLst>
            </p:cNvPr>
            <p:cNvSpPr txBox="1"/>
            <p:nvPr/>
          </p:nvSpPr>
          <p:spPr>
            <a:xfrm>
              <a:off x="8765600" y="3785238"/>
              <a:ext cx="2763041" cy="508074"/>
            </a:xfrm>
            <a:prstGeom prst="roundRect">
              <a:avLst>
                <a:gd name="adj" fmla="val 14622"/>
              </a:avLst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Elinakva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Campos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4261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>
            <a:extLst>
              <a:ext uri="{FF2B5EF4-FFF2-40B4-BE49-F238E27FC236}">
                <a16:creationId xmlns:a16="http://schemas.microsoft.com/office/drawing/2014/main" id="{6C3953A2-C681-44F3-B66C-E2E3286B75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2263" y="2825537"/>
            <a:ext cx="11041038" cy="2346965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Bef>
                <a:spcPts val="2400"/>
              </a:spcBef>
              <a:spcAft>
                <a:spcPts val="600"/>
              </a:spcAft>
            </a:pPr>
            <a:r>
              <a:rPr lang="pt-BR" sz="3600" dirty="0">
                <a:solidFill>
                  <a:srgbClr val="1F3864"/>
                </a:solidFill>
                <a:latin typeface="Arial Black"/>
                <a:ea typeface="Arial Black"/>
                <a:cs typeface="Arial Black"/>
              </a:rPr>
              <a:t>PROJETOS EDUCACIONAIS: </a:t>
            </a:r>
            <a:br>
              <a:rPr lang="pt-BR" sz="3600" dirty="0">
                <a:solidFill>
                  <a:srgbClr val="1F3864"/>
                </a:solidFill>
                <a:latin typeface="Arial Black"/>
                <a:ea typeface="Arial Black"/>
                <a:cs typeface="Arial Black"/>
              </a:rPr>
            </a:br>
            <a:r>
              <a:rPr lang="pt-BR" sz="3600" dirty="0">
                <a:solidFill>
                  <a:srgbClr val="1F3864"/>
                </a:solidFill>
                <a:latin typeface="Arial Black"/>
                <a:ea typeface="Arial Black"/>
                <a:cs typeface="Arial Black"/>
              </a:rPr>
              <a:t>DO PLANEJAMENTO À EXECUÇÃO</a:t>
            </a:r>
            <a:br>
              <a:rPr lang="pt-BR" sz="3600" b="1" dirty="0">
                <a:latin typeface="Calibri" panose="020F0502020204030204" pitchFamily="34" charset="0"/>
              </a:rPr>
            </a:b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687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ECE8D126-CF58-42E2-9896-B2E0ECBBB5C7}"/>
              </a:ext>
            </a:extLst>
          </p:cNvPr>
          <p:cNvSpPr/>
          <p:nvPr/>
        </p:nvSpPr>
        <p:spPr>
          <a:xfrm>
            <a:off x="1290638" y="1613000"/>
            <a:ext cx="10033000" cy="5078273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pt-BR" sz="24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Compreender as etapas que compõem o processo de elaboração e execução de projetos no âmbito escolar;</a:t>
            </a:r>
          </a:p>
          <a:p>
            <a:pPr lvl="0" algn="just">
              <a:lnSpc>
                <a:spcPct val="150000"/>
              </a:lnSpc>
            </a:pPr>
            <a:endParaRPr lang="pt-BR" sz="24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BR" sz="24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Elaborar projetos educacionais que contribuam para o desenvolvimento da rotina escolar e para a melhoria dos resultados de ensino e aprendizagem;</a:t>
            </a:r>
          </a:p>
          <a:p>
            <a:pPr lvl="0" algn="just">
              <a:lnSpc>
                <a:spcPct val="150000"/>
              </a:lnSpc>
            </a:pPr>
            <a:br>
              <a:rPr lang="pt-BR" sz="24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pt-BR" sz="24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Coordenar as etapas de planejamento, implantação, avaliação e divulgação de projetos educacionais.</a:t>
            </a: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4F251F3E-4811-4E0D-9555-B754E60A5B35}"/>
              </a:ext>
            </a:extLst>
          </p:cNvPr>
          <p:cNvSpPr/>
          <p:nvPr/>
        </p:nvSpPr>
        <p:spPr>
          <a:xfrm>
            <a:off x="331788" y="553748"/>
            <a:ext cx="2676871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Objetivos 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1F3864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460" name="Imagem 1">
            <a:extLst>
              <a:ext uri="{FF2B5EF4-FFF2-40B4-BE49-F238E27FC236}">
                <a16:creationId xmlns:a16="http://schemas.microsoft.com/office/drawing/2014/main" id="{E762D2E2-1261-4B7E-B0CE-DDF15542E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1613000"/>
            <a:ext cx="95885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Imagem 7">
            <a:extLst>
              <a:ext uri="{FF2B5EF4-FFF2-40B4-BE49-F238E27FC236}">
                <a16:creationId xmlns:a16="http://schemas.microsoft.com/office/drawing/2014/main" id="{5A2CA15F-4737-4720-A6C1-22515F009F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3195737"/>
            <a:ext cx="95885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Imagem 8">
            <a:extLst>
              <a:ext uri="{FF2B5EF4-FFF2-40B4-BE49-F238E27FC236}">
                <a16:creationId xmlns:a16="http://schemas.microsoft.com/office/drawing/2014/main" id="{E4ACBC4E-B21B-4B9F-BA7C-0F56573848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5345402"/>
            <a:ext cx="95885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023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 rot="21047748">
            <a:off x="4422453" y="1641649"/>
            <a:ext cx="6643069" cy="3816553"/>
            <a:chOff x="3274142" y="2344993"/>
            <a:chExt cx="5684297" cy="3150226"/>
          </a:xfrm>
        </p:grpSpPr>
        <p:sp>
          <p:nvSpPr>
            <p:cNvPr id="3" name="Título 1"/>
            <p:cNvSpPr>
              <a:spLocks/>
            </p:cNvSpPr>
            <p:nvPr/>
          </p:nvSpPr>
          <p:spPr bwMode="auto">
            <a:xfrm>
              <a:off x="3399542" y="2461655"/>
              <a:ext cx="5558897" cy="3033564"/>
            </a:xfrm>
            <a:prstGeom prst="roundRect">
              <a:avLst/>
            </a:prstGeom>
            <a:solidFill>
              <a:srgbClr val="C3E2D7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/>
                </a:rPr>
                <a:t>Acolhida</a:t>
              </a:r>
              <a:r>
                <a:rPr kumimoji="0" lang="pt-BR" sz="5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/>
                </a:rPr>
                <a:t> </a:t>
              </a:r>
            </a:p>
          </p:txBody>
        </p:sp>
        <p:sp>
          <p:nvSpPr>
            <p:cNvPr id="4" name="Título 1"/>
            <p:cNvSpPr>
              <a:spLocks/>
            </p:cNvSpPr>
            <p:nvPr/>
          </p:nvSpPr>
          <p:spPr bwMode="auto">
            <a:xfrm>
              <a:off x="3274142" y="2344993"/>
              <a:ext cx="5516760" cy="2985369"/>
            </a:xfrm>
            <a:prstGeom prst="roundRect">
              <a:avLst/>
            </a:prstGeom>
            <a:noFill/>
            <a:ln w="57150">
              <a:solidFill>
                <a:schemeClr val="bg2">
                  <a:lumMod val="2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 Extra Bold" panose="020B0803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8940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1290FBC-04F8-90FB-A9E3-337B0AFF4EAB}"/>
              </a:ext>
            </a:extLst>
          </p:cNvPr>
          <p:cNvSpPr txBox="1"/>
          <p:nvPr/>
        </p:nvSpPr>
        <p:spPr>
          <a:xfrm>
            <a:off x="466948" y="6390001"/>
            <a:ext cx="57531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linkClick r:id="rId5"/>
              </a:rPr>
              <a:t>https://www.youtube.com/watch?v=bCdIwNzKfy8&amp;t=120s</a:t>
            </a:r>
            <a:endParaRPr lang="pt-BR" dirty="0"/>
          </a:p>
        </p:txBody>
      </p:sp>
      <p:pic>
        <p:nvPicPr>
          <p:cNvPr id="5" name="Mude - Vídeo Motivacional">
            <a:hlinkClick r:id="" action="ppaction://media"/>
            <a:extLst>
              <a:ext uri="{FF2B5EF4-FFF2-40B4-BE49-F238E27FC236}">
                <a16:creationId xmlns:a16="http://schemas.microsoft.com/office/drawing/2014/main" id="{A60C7D48-2E40-9A47-D184-B80EF2C0EE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6668" y="228683"/>
            <a:ext cx="11038663" cy="620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6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4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Agrupar 24"/>
          <p:cNvGrpSpPr/>
          <p:nvPr/>
        </p:nvGrpSpPr>
        <p:grpSpPr>
          <a:xfrm>
            <a:off x="1974444" y="1557674"/>
            <a:ext cx="6917326" cy="4047979"/>
            <a:chOff x="1015378" y="1575164"/>
            <a:chExt cx="6917326" cy="4047979"/>
          </a:xfrm>
        </p:grpSpPr>
        <p:sp>
          <p:nvSpPr>
            <p:cNvPr id="26" name="Título 1">
              <a:extLst>
                <a:ext uri="{FF2B5EF4-FFF2-40B4-BE49-F238E27FC236}">
                  <a16:creationId xmlns:a16="http://schemas.microsoft.com/office/drawing/2014/main" id="{5DB37BD9-334D-4480-A3CE-09A6A53C1CFA}"/>
                </a:ext>
              </a:extLst>
            </p:cNvPr>
            <p:cNvSpPr>
              <a:spLocks/>
            </p:cNvSpPr>
            <p:nvPr/>
          </p:nvSpPr>
          <p:spPr bwMode="auto">
            <a:xfrm rot="21322132">
              <a:off x="1015378" y="1711444"/>
              <a:ext cx="6663696" cy="3837328"/>
            </a:xfrm>
            <a:prstGeom prst="wedgeRoundRectCallout">
              <a:avLst>
                <a:gd name="adj1" fmla="val -21060"/>
                <a:gd name="adj2" fmla="val 72963"/>
                <a:gd name="adj3" fmla="val 16667"/>
              </a:avLst>
            </a:prstGeom>
            <a:solidFill>
              <a:srgbClr val="FFE970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27" name="Título 1">
              <a:extLst>
                <a:ext uri="{FF2B5EF4-FFF2-40B4-BE49-F238E27FC236}">
                  <a16:creationId xmlns:a16="http://schemas.microsoft.com/office/drawing/2014/main" id="{71B9967F-A3D7-4358-A506-79180AD2A005}"/>
                </a:ext>
              </a:extLst>
            </p:cNvPr>
            <p:cNvSpPr>
              <a:spLocks/>
            </p:cNvSpPr>
            <p:nvPr/>
          </p:nvSpPr>
          <p:spPr bwMode="auto">
            <a:xfrm rot="21328265">
              <a:off x="1267278" y="1575164"/>
              <a:ext cx="6665426" cy="4047979"/>
            </a:xfrm>
            <a:prstGeom prst="wedgeRoundRectCallout">
              <a:avLst>
                <a:gd name="adj1" fmla="val -21060"/>
                <a:gd name="adj2" fmla="val 72963"/>
                <a:gd name="adj3" fmla="val 16667"/>
              </a:avLst>
            </a:prstGeom>
            <a:noFill/>
            <a:ln w="57150">
              <a:solidFill>
                <a:schemeClr val="tx1">
                  <a:lumMod val="65000"/>
                  <a:lumOff val="3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28" name="Retângulo 2">
              <a:extLst>
                <a:ext uri="{FF2B5EF4-FFF2-40B4-BE49-F238E27FC236}">
                  <a16:creationId xmlns:a16="http://schemas.microsoft.com/office/drawing/2014/main" id="{556B4518-B41B-446E-877D-7E5DEB5376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95312">
              <a:off x="1658910" y="2660612"/>
              <a:ext cx="5376632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Para início </a:t>
              </a:r>
              <a:b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</a:br>
              <a: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de conversa...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9917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A17261D3-0330-35C9-785A-0609055C1BD6}"/>
              </a:ext>
            </a:extLst>
          </p:cNvPr>
          <p:cNvGrpSpPr/>
          <p:nvPr/>
        </p:nvGrpSpPr>
        <p:grpSpPr>
          <a:xfrm>
            <a:off x="3044455" y="247816"/>
            <a:ext cx="6103089" cy="650632"/>
            <a:chOff x="-769809" y="401416"/>
            <a:chExt cx="15768093" cy="650632"/>
          </a:xfrm>
        </p:grpSpPr>
        <p:sp>
          <p:nvSpPr>
            <p:cNvPr id="12" name="Retângulo Arredondado 7">
              <a:extLst>
                <a:ext uri="{FF2B5EF4-FFF2-40B4-BE49-F238E27FC236}">
                  <a16:creationId xmlns:a16="http://schemas.microsoft.com/office/drawing/2014/main" id="{670D07CC-8AF0-9075-CA7A-C80B93346A6B}"/>
                </a:ext>
              </a:extLst>
            </p:cNvPr>
            <p:cNvSpPr/>
            <p:nvPr/>
          </p:nvSpPr>
          <p:spPr>
            <a:xfrm>
              <a:off x="-769809" y="405716"/>
              <a:ext cx="15740621" cy="646332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FFE9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400847B8-57F1-E60F-E733-FE3027B607A5}"/>
                </a:ext>
              </a:extLst>
            </p:cNvPr>
            <p:cNvSpPr/>
            <p:nvPr/>
          </p:nvSpPr>
          <p:spPr>
            <a:xfrm>
              <a:off x="-742337" y="401416"/>
              <a:ext cx="15740621" cy="646331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anchor="ctr">
              <a:spAutoFit/>
            </a:bodyPr>
            <a:lstStyle/>
            <a:p>
              <a:pPr algn="ctr"/>
              <a:r>
                <a:rPr lang="pt-BR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apa Bear" panose="02000603000000000000" pitchFamily="2" charset="0"/>
                  <a:ea typeface="Papa Bear" panose="02000603000000000000" pitchFamily="2" charset="0"/>
                </a:rPr>
                <a:t>CÁPSULA DO CONHECIMENTO</a:t>
              </a:r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AECC2C27-2B6C-8832-BDB1-DCB278136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278" y="1027189"/>
            <a:ext cx="8827443" cy="55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55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A17261D3-0330-35C9-785A-0609055C1BD6}"/>
              </a:ext>
            </a:extLst>
          </p:cNvPr>
          <p:cNvGrpSpPr/>
          <p:nvPr/>
        </p:nvGrpSpPr>
        <p:grpSpPr>
          <a:xfrm>
            <a:off x="3423683" y="194656"/>
            <a:ext cx="5344633" cy="650632"/>
            <a:chOff x="-769809" y="401416"/>
            <a:chExt cx="15768093" cy="650632"/>
          </a:xfrm>
        </p:grpSpPr>
        <p:sp>
          <p:nvSpPr>
            <p:cNvPr id="12" name="Retângulo Arredondado 7">
              <a:extLst>
                <a:ext uri="{FF2B5EF4-FFF2-40B4-BE49-F238E27FC236}">
                  <a16:creationId xmlns:a16="http://schemas.microsoft.com/office/drawing/2014/main" id="{670D07CC-8AF0-9075-CA7A-C80B93346A6B}"/>
                </a:ext>
              </a:extLst>
            </p:cNvPr>
            <p:cNvSpPr/>
            <p:nvPr/>
          </p:nvSpPr>
          <p:spPr>
            <a:xfrm>
              <a:off x="-769809" y="405716"/>
              <a:ext cx="15740621" cy="646332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FFE9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400847B8-57F1-E60F-E733-FE3027B607A5}"/>
                </a:ext>
              </a:extLst>
            </p:cNvPr>
            <p:cNvSpPr/>
            <p:nvPr/>
          </p:nvSpPr>
          <p:spPr>
            <a:xfrm>
              <a:off x="-742337" y="401416"/>
              <a:ext cx="15740621" cy="646331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anchor="ctr">
              <a:spAutoFit/>
            </a:bodyPr>
            <a:lstStyle/>
            <a:p>
              <a:pPr algn="ctr"/>
              <a:r>
                <a:rPr lang="pt-BR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apa Bear" panose="02000603000000000000" pitchFamily="2" charset="0"/>
                  <a:ea typeface="Papa Bear" panose="02000603000000000000" pitchFamily="2" charset="0"/>
                </a:rPr>
                <a:t>SÍNTESE DE RESPOSTAS</a:t>
              </a:r>
            </a:p>
          </p:txBody>
        </p:sp>
      </p:grpSp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86BCB365-B3A3-2C7B-E86C-713AA2E40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948503"/>
              </p:ext>
            </p:extLst>
          </p:nvPr>
        </p:nvGraphicFramePr>
        <p:xfrm>
          <a:off x="343786" y="980558"/>
          <a:ext cx="11504427" cy="61810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4809">
                  <a:extLst>
                    <a:ext uri="{9D8B030D-6E8A-4147-A177-3AD203B41FA5}">
                      <a16:colId xmlns:a16="http://schemas.microsoft.com/office/drawing/2014/main" val="1832945706"/>
                    </a:ext>
                  </a:extLst>
                </a:gridCol>
                <a:gridCol w="3834809">
                  <a:extLst>
                    <a:ext uri="{9D8B030D-6E8A-4147-A177-3AD203B41FA5}">
                      <a16:colId xmlns:a16="http://schemas.microsoft.com/office/drawing/2014/main" val="264464428"/>
                    </a:ext>
                  </a:extLst>
                </a:gridCol>
                <a:gridCol w="3834809">
                  <a:extLst>
                    <a:ext uri="{9D8B030D-6E8A-4147-A177-3AD203B41FA5}">
                      <a16:colId xmlns:a16="http://schemas.microsoft.com/office/drawing/2014/main" val="2919262962"/>
                    </a:ext>
                  </a:extLst>
                </a:gridCol>
              </a:tblGrid>
              <a:tr h="18833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1.Indique pontos em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comum entre as práticas</a:t>
                      </a:r>
                    </a:p>
                  </a:txBody>
                  <a:tcPr>
                    <a:solidFill>
                      <a:srgbClr val="FFF0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2. Aponte pelo menos duas diferenças entre as práticas</a:t>
                      </a:r>
                    </a:p>
                  </a:txBody>
                  <a:tcPr>
                    <a:solidFill>
                      <a:srgbClr val="FFF0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3. As duas práticas podem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ser chamadas de projetos? Procure pensar no que caracteriza um projeto e justifique sua resposta.</a:t>
                      </a:r>
                    </a:p>
                  </a:txBody>
                  <a:tcPr>
                    <a:solidFill>
                      <a:srgbClr val="FFF0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129237"/>
                  </a:ext>
                </a:extLst>
              </a:tr>
              <a:tr h="3717652">
                <a:tc>
                  <a:txBody>
                    <a:bodyPr/>
                    <a:lstStyle/>
                    <a:p>
                      <a:r>
                        <a:rPr lang="pt-BR" sz="2000" dirty="0">
                          <a:latin typeface="Candara" panose="020E0502030303020204" pitchFamily="34" charset="0"/>
                        </a:rPr>
                        <a:t>(RESPOSTAS  PRINCIPAIS)</a:t>
                      </a:r>
                    </a:p>
                    <a:p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PROTAGONISMO DOS ESTUDANTES</a:t>
                      </a:r>
                    </a:p>
                    <a:p>
                      <a:endParaRPr lang="pt-B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VALORIZAM A PARTICIPAÇÃO ATIVA DOS ESTUDANTES</a:t>
                      </a:r>
                    </a:p>
                    <a:p>
                      <a:endParaRPr lang="pt-BR" sz="2000" dirty="0">
                        <a:latin typeface="Candara" panose="020E0502030303020204" pitchFamily="34" charset="0"/>
                      </a:endParaRPr>
                    </a:p>
                    <a:p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PROPORCIONAR ATIVIDADES PRÁTICAS AOS ALUNOS </a:t>
                      </a:r>
                      <a:endParaRPr lang="pt-BR" sz="2000" dirty="0">
                        <a:latin typeface="Candara" panose="020E0502030303020204" pitchFamily="34" charset="0"/>
                      </a:endParaRPr>
                    </a:p>
                  </a:txBody>
                  <a:tcPr>
                    <a:solidFill>
                      <a:srgbClr val="FF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>
                          <a:latin typeface="Candara" panose="020E0502030303020204" pitchFamily="34" charset="0"/>
                        </a:rPr>
                        <a:t>(ESCREVA AQUI AS PRINCIPAIS RESPOSTAS)</a:t>
                      </a:r>
                    </a:p>
                    <a:p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ABORDAGEM TEMÁTICA E FEITA A INTEGRAÇÃO CURRICULAR ENVOLVENDO A TRANSVERSALIDADE/</a:t>
                      </a:r>
                    </a:p>
                    <a:p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ABORDAGEM TEMÁTICA FOI TRABALHADA NA PERSPECTIVA DE PROJETO DE APRENDIZAGEM  E GARANTIDA A INTEGRAÇÃO CURRICULAR ADEQUANDO AS ATIVIDADES AO TEMA EM ESTUDO</a:t>
                      </a:r>
                    </a:p>
                    <a:p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 TEMAS (LITERATURA NEGRA E SUSTENTABILIDADE) </a:t>
                      </a:r>
                      <a:b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ESCOLAS </a:t>
                      </a:r>
                    </a:p>
                    <a:p>
                      <a:endParaRPr lang="pt-BR" sz="2000" dirty="0">
                        <a:latin typeface="Candara" panose="020E0502030303020204" pitchFamily="34" charset="0"/>
                      </a:endParaRPr>
                    </a:p>
                  </a:txBody>
                  <a:tcPr>
                    <a:solidFill>
                      <a:srgbClr val="FF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>
                          <a:latin typeface="Candara" panose="020E0502030303020204" pitchFamily="34" charset="0"/>
                        </a:rPr>
                        <a:t>(ESCREVA AQUI AS PRINCIPAIS RESPOSTAS)</a:t>
                      </a:r>
                    </a:p>
                    <a:p>
                      <a:r>
                        <a:rPr lang="pt-BR" sz="2000" dirty="0">
                          <a:latin typeface="Candara" panose="020E0502030303020204" pitchFamily="34" charset="0"/>
                        </a:rPr>
                        <a:t>SIM,SIM </a:t>
                      </a:r>
                    </a:p>
                    <a:p>
                      <a:r>
                        <a:rPr lang="pt-BR" sz="2000" dirty="0">
                          <a:latin typeface="Candara" panose="020E0502030303020204" pitchFamily="34" charset="0"/>
                        </a:rPr>
                        <a:t> NÃO, SIM</a:t>
                      </a:r>
                    </a:p>
                    <a:p>
                      <a:r>
                        <a:rPr lang="pt-BR" sz="2000">
                          <a:latin typeface="Candara" panose="020E0502030303020204" pitchFamily="34" charset="0"/>
                        </a:rPr>
                        <a:t>SIM,SIM</a:t>
                      </a:r>
                      <a:endParaRPr lang="pt-BR" sz="2000" dirty="0">
                        <a:latin typeface="Candara" panose="020E0502030303020204" pitchFamily="34" charset="0"/>
                      </a:endParaRPr>
                    </a:p>
                  </a:txBody>
                  <a:tcPr>
                    <a:solidFill>
                      <a:srgbClr val="FF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308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1775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/>
          <p:cNvGrpSpPr/>
          <p:nvPr/>
        </p:nvGrpSpPr>
        <p:grpSpPr>
          <a:xfrm rot="605645">
            <a:off x="4613141" y="1097369"/>
            <a:ext cx="6917326" cy="4047979"/>
            <a:chOff x="720410" y="1147461"/>
            <a:chExt cx="6917326" cy="4047979"/>
          </a:xfrm>
          <a:solidFill>
            <a:srgbClr val="F4ACB6"/>
          </a:solidFill>
        </p:grpSpPr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5DB37BD9-334D-4480-A3CE-09A6A53C1CFA}"/>
                </a:ext>
              </a:extLst>
            </p:cNvPr>
            <p:cNvSpPr>
              <a:spLocks/>
            </p:cNvSpPr>
            <p:nvPr/>
          </p:nvSpPr>
          <p:spPr bwMode="auto">
            <a:xfrm rot="21322132">
              <a:off x="720410" y="1283741"/>
              <a:ext cx="6663696" cy="3837328"/>
            </a:xfrm>
            <a:prstGeom prst="round2DiagRect">
              <a:avLst/>
            </a:prstGeom>
            <a:grpFill/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71B9967F-A3D7-4358-A506-79180AD2A005}"/>
                </a:ext>
              </a:extLst>
            </p:cNvPr>
            <p:cNvSpPr>
              <a:spLocks/>
            </p:cNvSpPr>
            <p:nvPr/>
          </p:nvSpPr>
          <p:spPr bwMode="auto">
            <a:xfrm rot="21328265">
              <a:off x="972310" y="1147461"/>
              <a:ext cx="6665426" cy="4047979"/>
            </a:xfrm>
            <a:prstGeom prst="round2DiagRect">
              <a:avLst/>
            </a:prstGeom>
            <a:grpFill/>
            <a:ln w="57150">
              <a:solidFill>
                <a:schemeClr val="tx1">
                  <a:lumMod val="65000"/>
                  <a:lumOff val="35000"/>
                </a:schemeClr>
              </a:solidFill>
              <a:prstDash val="sysDash"/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5" name="Retângulo 2">
              <a:extLst>
                <a:ext uri="{FF2B5EF4-FFF2-40B4-BE49-F238E27FC236}">
                  <a16:creationId xmlns:a16="http://schemas.microsoft.com/office/drawing/2014/main" id="{556B4518-B41B-446E-877D-7E5DEB5376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95312">
              <a:off x="1156926" y="2129770"/>
              <a:ext cx="5790662" cy="2145268"/>
            </a:xfrm>
            <a:prstGeom prst="round2Diag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Aprofundando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o tema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0402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AC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0EF16D0-5DCD-BF4A-6928-B644D0C9E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43" y="2776671"/>
            <a:ext cx="11741914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349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Arredondado 7"/>
          <p:cNvSpPr/>
          <p:nvPr/>
        </p:nvSpPr>
        <p:spPr>
          <a:xfrm flipH="1" flipV="1">
            <a:off x="5526725" y="714746"/>
            <a:ext cx="6087519" cy="522000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51881" h="550050">
                <a:moveTo>
                  <a:pt x="57" y="57165"/>
                </a:moveTo>
                <a:cubicBezTo>
                  <a:pt x="57" y="-32096"/>
                  <a:pt x="310542" y="9844"/>
                  <a:pt x="399803" y="9844"/>
                </a:cubicBezTo>
                <a:cubicBezTo>
                  <a:pt x="589707" y="2253"/>
                  <a:pt x="880865" y="45407"/>
                  <a:pt x="1129959" y="49716"/>
                </a:cubicBezTo>
                <a:cubicBezTo>
                  <a:pt x="1379053" y="54025"/>
                  <a:pt x="1389142" y="27078"/>
                  <a:pt x="1894368" y="35700"/>
                </a:cubicBezTo>
                <a:lnTo>
                  <a:pt x="4170843" y="63347"/>
                </a:lnTo>
                <a:cubicBezTo>
                  <a:pt x="4721378" y="57450"/>
                  <a:pt x="4996345" y="18229"/>
                  <a:pt x="5178529" y="33074"/>
                </a:cubicBezTo>
                <a:cubicBezTo>
                  <a:pt x="5267790" y="33074"/>
                  <a:pt x="5351881" y="35502"/>
                  <a:pt x="5351881" y="124763"/>
                </a:cubicBezTo>
                <a:cubicBezTo>
                  <a:pt x="5297906" y="297619"/>
                  <a:pt x="5308400" y="317153"/>
                  <a:pt x="5302050" y="442384"/>
                </a:cubicBezTo>
                <a:cubicBezTo>
                  <a:pt x="5302050" y="531645"/>
                  <a:pt x="5258265" y="537330"/>
                  <a:pt x="5169004" y="537330"/>
                </a:cubicBezTo>
                <a:cubicBezTo>
                  <a:pt x="4785484" y="503161"/>
                  <a:pt x="4363863" y="573767"/>
                  <a:pt x="3970818" y="539598"/>
                </a:cubicBezTo>
                <a:cubicBezTo>
                  <a:pt x="3449315" y="547754"/>
                  <a:pt x="2927812" y="517810"/>
                  <a:pt x="2406309" y="525966"/>
                </a:cubicBezTo>
                <a:lnTo>
                  <a:pt x="1075218" y="550050"/>
                </a:lnTo>
                <a:cubicBezTo>
                  <a:pt x="805630" y="548985"/>
                  <a:pt x="555091" y="519345"/>
                  <a:pt x="256928" y="489705"/>
                </a:cubicBezTo>
                <a:cubicBezTo>
                  <a:pt x="167667" y="489705"/>
                  <a:pt x="57" y="531645"/>
                  <a:pt x="57" y="442384"/>
                </a:cubicBezTo>
                <a:cubicBezTo>
                  <a:pt x="-1134" y="378170"/>
                  <a:pt x="16725" y="285380"/>
                  <a:pt x="15534" y="221166"/>
                </a:cubicBezTo>
                <a:lnTo>
                  <a:pt x="57" y="57165"/>
                </a:lnTo>
                <a:close/>
              </a:path>
            </a:pathLst>
          </a:custGeom>
          <a:solidFill>
            <a:srgbClr val="FFE9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533062" y="564895"/>
            <a:ext cx="6395795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MV Boli" panose="02000500030200090000" pitchFamily="2" charset="0"/>
              </a:rPr>
              <a:t>Do latim </a:t>
            </a:r>
            <a:r>
              <a:rPr lang="pt-BR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MV Boli" panose="02000500030200090000" pitchFamily="2" charset="0"/>
              </a:rPr>
              <a:t>projectus</a:t>
            </a:r>
            <a:r>
              <a:rPr lang="pt-BR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MV Boli" panose="02000500030200090000" pitchFamily="2" charset="0"/>
              </a:rPr>
              <a:t>: </a:t>
            </a: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MV Boli" panose="02000500030200090000" pitchFamily="2" charset="0"/>
              </a:rPr>
              <a:t>Lançar para adiante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  <a:ea typeface="Times New Roman" panose="02020603050405020304" pitchFamily="18" charset="0"/>
              <a:cs typeface="MV Boli" panose="02000500030200090000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44" y="1633304"/>
            <a:ext cx="4518960" cy="4518960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676304" y="2076902"/>
            <a:ext cx="712667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Times New Roman" panose="02020603050405020304" pitchFamily="18" charset="0"/>
              </a:rPr>
              <a:t>Projeção</a:t>
            </a: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Times New Roman" panose="02020603050405020304" pitchFamily="18" charset="0"/>
              </a:rPr>
              <a:t>: situação futura norteada por  expectativas que movimentam a necessidade de planejar,  monitorar e executar ações para se atingir os resultados esperados.</a:t>
            </a:r>
          </a:p>
        </p:txBody>
      </p:sp>
      <p:sp>
        <p:nvSpPr>
          <p:cNvPr id="15" name="Retângulo Arredondado 7"/>
          <p:cNvSpPr/>
          <p:nvPr/>
        </p:nvSpPr>
        <p:spPr>
          <a:xfrm flipH="1" flipV="1">
            <a:off x="4676304" y="4728436"/>
            <a:ext cx="7126674" cy="522000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51881" h="550050">
                <a:moveTo>
                  <a:pt x="57" y="57165"/>
                </a:moveTo>
                <a:cubicBezTo>
                  <a:pt x="57" y="-32096"/>
                  <a:pt x="310542" y="9844"/>
                  <a:pt x="399803" y="9844"/>
                </a:cubicBezTo>
                <a:cubicBezTo>
                  <a:pt x="589707" y="2253"/>
                  <a:pt x="880865" y="45407"/>
                  <a:pt x="1129959" y="49716"/>
                </a:cubicBezTo>
                <a:cubicBezTo>
                  <a:pt x="1379053" y="54025"/>
                  <a:pt x="1389142" y="27078"/>
                  <a:pt x="1894368" y="35700"/>
                </a:cubicBezTo>
                <a:lnTo>
                  <a:pt x="4170843" y="63347"/>
                </a:lnTo>
                <a:cubicBezTo>
                  <a:pt x="4721378" y="57450"/>
                  <a:pt x="4996345" y="18229"/>
                  <a:pt x="5178529" y="33074"/>
                </a:cubicBezTo>
                <a:cubicBezTo>
                  <a:pt x="5267790" y="33074"/>
                  <a:pt x="5351881" y="35502"/>
                  <a:pt x="5351881" y="124763"/>
                </a:cubicBezTo>
                <a:cubicBezTo>
                  <a:pt x="5297906" y="297619"/>
                  <a:pt x="5308400" y="317153"/>
                  <a:pt x="5302050" y="442384"/>
                </a:cubicBezTo>
                <a:cubicBezTo>
                  <a:pt x="5302050" y="531645"/>
                  <a:pt x="5258265" y="537330"/>
                  <a:pt x="5169004" y="537330"/>
                </a:cubicBezTo>
                <a:cubicBezTo>
                  <a:pt x="4785484" y="503161"/>
                  <a:pt x="4363863" y="573767"/>
                  <a:pt x="3970818" y="539598"/>
                </a:cubicBezTo>
                <a:cubicBezTo>
                  <a:pt x="3449315" y="547754"/>
                  <a:pt x="2927812" y="517810"/>
                  <a:pt x="2406309" y="525966"/>
                </a:cubicBezTo>
                <a:lnTo>
                  <a:pt x="1075218" y="550050"/>
                </a:lnTo>
                <a:cubicBezTo>
                  <a:pt x="805630" y="548985"/>
                  <a:pt x="555091" y="519345"/>
                  <a:pt x="256928" y="489705"/>
                </a:cubicBezTo>
                <a:cubicBezTo>
                  <a:pt x="167667" y="489705"/>
                  <a:pt x="57" y="531645"/>
                  <a:pt x="57" y="442384"/>
                </a:cubicBezTo>
                <a:cubicBezTo>
                  <a:pt x="-1134" y="378170"/>
                  <a:pt x="16725" y="285380"/>
                  <a:pt x="15534" y="221166"/>
                </a:cubicBezTo>
                <a:lnTo>
                  <a:pt x="57" y="571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Arredondado 7"/>
          <p:cNvSpPr/>
          <p:nvPr/>
        </p:nvSpPr>
        <p:spPr>
          <a:xfrm flipH="1" flipV="1">
            <a:off x="4676304" y="5371695"/>
            <a:ext cx="7126674" cy="522000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51881" h="550050">
                <a:moveTo>
                  <a:pt x="57" y="57165"/>
                </a:moveTo>
                <a:cubicBezTo>
                  <a:pt x="57" y="-32096"/>
                  <a:pt x="310542" y="9844"/>
                  <a:pt x="399803" y="9844"/>
                </a:cubicBezTo>
                <a:cubicBezTo>
                  <a:pt x="589707" y="2253"/>
                  <a:pt x="880865" y="45407"/>
                  <a:pt x="1129959" y="49716"/>
                </a:cubicBezTo>
                <a:cubicBezTo>
                  <a:pt x="1379053" y="54025"/>
                  <a:pt x="1389142" y="27078"/>
                  <a:pt x="1894368" y="35700"/>
                </a:cubicBezTo>
                <a:lnTo>
                  <a:pt x="4170843" y="63347"/>
                </a:lnTo>
                <a:cubicBezTo>
                  <a:pt x="4721378" y="57450"/>
                  <a:pt x="4996345" y="18229"/>
                  <a:pt x="5178529" y="33074"/>
                </a:cubicBezTo>
                <a:cubicBezTo>
                  <a:pt x="5267790" y="33074"/>
                  <a:pt x="5351881" y="35502"/>
                  <a:pt x="5351881" y="124763"/>
                </a:cubicBezTo>
                <a:cubicBezTo>
                  <a:pt x="5297906" y="297619"/>
                  <a:pt x="5308400" y="317153"/>
                  <a:pt x="5302050" y="442384"/>
                </a:cubicBezTo>
                <a:cubicBezTo>
                  <a:pt x="5302050" y="531645"/>
                  <a:pt x="5258265" y="537330"/>
                  <a:pt x="5169004" y="537330"/>
                </a:cubicBezTo>
                <a:cubicBezTo>
                  <a:pt x="4785484" y="503161"/>
                  <a:pt x="4363863" y="573767"/>
                  <a:pt x="3970818" y="539598"/>
                </a:cubicBezTo>
                <a:cubicBezTo>
                  <a:pt x="3449315" y="547754"/>
                  <a:pt x="2927812" y="517810"/>
                  <a:pt x="2406309" y="525966"/>
                </a:cubicBezTo>
                <a:lnTo>
                  <a:pt x="1075218" y="550050"/>
                </a:lnTo>
                <a:cubicBezTo>
                  <a:pt x="805630" y="548985"/>
                  <a:pt x="555091" y="519345"/>
                  <a:pt x="256928" y="489705"/>
                </a:cubicBezTo>
                <a:cubicBezTo>
                  <a:pt x="167667" y="489705"/>
                  <a:pt x="57" y="531645"/>
                  <a:pt x="57" y="442384"/>
                </a:cubicBezTo>
                <a:cubicBezTo>
                  <a:pt x="-1134" y="378170"/>
                  <a:pt x="16725" y="285380"/>
                  <a:pt x="15534" y="221166"/>
                </a:cubicBezTo>
                <a:lnTo>
                  <a:pt x="57" y="571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4676304" y="4563292"/>
            <a:ext cx="7126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Times New Roman" panose="02020603050405020304" pitchFamily="18" charset="0"/>
              </a:rPr>
              <a:t>Projetar é planejar o futuro, de forma que seja possível alcançá-lo em um prazo determinado.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555729F-22C7-3015-250D-067EBFE8C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3" y="540308"/>
            <a:ext cx="5285690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68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221247" y="1481892"/>
            <a:ext cx="11731312" cy="3725839"/>
            <a:chOff x="221247" y="159345"/>
            <a:chExt cx="11731312" cy="3725839"/>
          </a:xfrm>
        </p:grpSpPr>
        <p:grpSp>
          <p:nvGrpSpPr>
            <p:cNvPr id="13" name="Agrupar 12"/>
            <p:cNvGrpSpPr/>
            <p:nvPr/>
          </p:nvGrpSpPr>
          <p:grpSpPr>
            <a:xfrm>
              <a:off x="221247" y="159345"/>
              <a:ext cx="11204519" cy="3370997"/>
              <a:chOff x="248542" y="1787856"/>
              <a:chExt cx="11204519" cy="3370997"/>
            </a:xfrm>
          </p:grpSpPr>
          <p:pic>
            <p:nvPicPr>
              <p:cNvPr id="14" name="Imagem 13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88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954" b="35316"/>
              <a:stretch/>
            </p:blipFill>
            <p:spPr>
              <a:xfrm>
                <a:off x="760406" y="2142698"/>
                <a:ext cx="10692655" cy="301615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5" name="Retângulo Arredondado 7"/>
              <p:cNvSpPr/>
              <p:nvPr/>
            </p:nvSpPr>
            <p:spPr>
              <a:xfrm>
                <a:off x="1991599" y="2540848"/>
                <a:ext cx="8361519" cy="2050220"/>
              </a:xfrm>
              <a:prstGeom prst="rect">
                <a:avLst/>
              </a:prstGeom>
              <a:noFill/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just">
                  <a:lnSpc>
                    <a:spcPts val="6300"/>
                  </a:lnSpc>
                </a:pPr>
                <a:r>
                  <a:rPr lang="pt-BR" sz="3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  <a:cs typeface="MV Boli" panose="02000500030200090000" pitchFamily="2" charset="0"/>
                  </a:rPr>
                  <a:t>Um projeto é um esforço temporário empreendido para criar um produto, serviço ou resultado exclusivo.</a:t>
                </a:r>
              </a:p>
            </p:txBody>
          </p:sp>
          <p:pic>
            <p:nvPicPr>
              <p:cNvPr id="16" name="Imagem 15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100" t="23961" r="34568" b="56174"/>
              <a:stretch/>
            </p:blipFill>
            <p:spPr>
              <a:xfrm>
                <a:off x="248542" y="1787856"/>
                <a:ext cx="1357313" cy="1057275"/>
              </a:xfrm>
              <a:prstGeom prst="rect">
                <a:avLst/>
              </a:prstGeom>
            </p:spPr>
          </p:pic>
        </p:grpSp>
        <p:sp>
          <p:nvSpPr>
            <p:cNvPr id="2" name="Retângulo 1"/>
            <p:cNvSpPr/>
            <p:nvPr/>
          </p:nvSpPr>
          <p:spPr>
            <a:xfrm>
              <a:off x="7747695" y="2855837"/>
              <a:ext cx="2124299" cy="5890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pt-BR" sz="2400" b="1" dirty="0">
                  <a:solidFill>
                    <a:srgbClr val="F298A5"/>
                  </a:solidFill>
                  <a:latin typeface="Candara" panose="020E0502030303020204" pitchFamily="34" charset="0"/>
                  <a:ea typeface="Times New Roman" panose="02020603050405020304" pitchFamily="18" charset="0"/>
                  <a:cs typeface="MV Boli" panose="02000500030200090000" pitchFamily="2" charset="0"/>
                </a:rPr>
                <a:t>(PMBOK, 2013)</a:t>
              </a:r>
            </a:p>
          </p:txBody>
        </p:sp>
        <p:pic>
          <p:nvPicPr>
            <p:cNvPr id="18" name="Imagem 1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00" t="23961" r="34568" b="56174"/>
            <a:stretch/>
          </p:blipFill>
          <p:spPr>
            <a:xfrm flipH="1">
              <a:off x="10595246" y="2827909"/>
              <a:ext cx="1357313" cy="1057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6525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/>
          <p:cNvGrpSpPr/>
          <p:nvPr/>
        </p:nvGrpSpPr>
        <p:grpSpPr>
          <a:xfrm>
            <a:off x="2647612" y="1486782"/>
            <a:ext cx="6919416" cy="523220"/>
            <a:chOff x="2702307" y="1486782"/>
            <a:chExt cx="6919416" cy="523220"/>
          </a:xfrm>
        </p:grpSpPr>
        <p:sp>
          <p:nvSpPr>
            <p:cNvPr id="9" name="Retângulo Arredondado 7"/>
            <p:cNvSpPr/>
            <p:nvPr/>
          </p:nvSpPr>
          <p:spPr>
            <a:xfrm>
              <a:off x="2702307" y="1488112"/>
              <a:ext cx="6919415" cy="521890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FFE9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Retângulo 3"/>
            <p:cNvSpPr/>
            <p:nvPr/>
          </p:nvSpPr>
          <p:spPr>
            <a:xfrm>
              <a:off x="2702308" y="1486782"/>
              <a:ext cx="691941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Calibri" panose="020F0502020204030204" pitchFamily="34" charset="0"/>
                </a:rPr>
                <a:t>Diferentes concepções e projetos distintos:</a:t>
              </a:r>
              <a:endPara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endParaRPr>
            </a:p>
          </p:txBody>
        </p:sp>
      </p:grpSp>
      <p:grpSp>
        <p:nvGrpSpPr>
          <p:cNvPr id="18" name="Agrupar 17"/>
          <p:cNvGrpSpPr/>
          <p:nvPr/>
        </p:nvGrpSpPr>
        <p:grpSpPr>
          <a:xfrm>
            <a:off x="975743" y="2167897"/>
            <a:ext cx="10263155" cy="2112673"/>
            <a:chOff x="423080" y="2766002"/>
            <a:chExt cx="10263155" cy="2112673"/>
          </a:xfrm>
        </p:grpSpPr>
        <p:sp>
          <p:nvSpPr>
            <p:cNvPr id="14" name="Retângulo Arredondado 7"/>
            <p:cNvSpPr/>
            <p:nvPr/>
          </p:nvSpPr>
          <p:spPr>
            <a:xfrm>
              <a:off x="423080" y="2766002"/>
              <a:ext cx="3002480" cy="2088000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Retângulo 10"/>
            <p:cNvSpPr/>
            <p:nvPr/>
          </p:nvSpPr>
          <p:spPr>
            <a:xfrm>
              <a:off x="627783" y="2902061"/>
              <a:ext cx="2593074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Times New Roman" panose="02020603050405020304" pitchFamily="18" charset="0"/>
                </a:rPr>
                <a:t>Projetos que partem </a:t>
              </a:r>
            </a:p>
            <a:p>
              <a:pPr algn="ctr"/>
              <a:r>
                <a:rPr lang="pt-BR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Times New Roman" panose="02020603050405020304" pitchFamily="18" charset="0"/>
                </a:rPr>
                <a:t>de datas comemorativas</a:t>
              </a:r>
            </a:p>
          </p:txBody>
        </p:sp>
        <p:sp>
          <p:nvSpPr>
            <p:cNvPr id="15" name="Retângulo Arredondado 7"/>
            <p:cNvSpPr/>
            <p:nvPr/>
          </p:nvSpPr>
          <p:spPr>
            <a:xfrm flipH="1">
              <a:off x="3712217" y="2766002"/>
              <a:ext cx="3302731" cy="2088000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Retângulo 15"/>
            <p:cNvSpPr/>
            <p:nvPr/>
          </p:nvSpPr>
          <p:spPr>
            <a:xfrm>
              <a:off x="3671266" y="2926734"/>
              <a:ext cx="3302731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Aft>
                  <a:spcPts val="1200"/>
                </a:spcAft>
              </a:pPr>
              <a:r>
                <a:rPr lang="pt-BR" sz="2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Times New Roman" panose="02020603050405020304" pitchFamily="18" charset="0"/>
                </a:rPr>
                <a:t>Projetos que criam melhorias para a escola ou o bairro onde estão inseridos</a:t>
              </a:r>
            </a:p>
          </p:txBody>
        </p:sp>
        <p:sp>
          <p:nvSpPr>
            <p:cNvPr id="17" name="Retângulo Arredondado 7"/>
            <p:cNvSpPr/>
            <p:nvPr/>
          </p:nvSpPr>
          <p:spPr>
            <a:xfrm flipH="1" flipV="1">
              <a:off x="7301604" y="2790675"/>
              <a:ext cx="3302731" cy="2088000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tângulo 5"/>
            <p:cNvSpPr/>
            <p:nvPr/>
          </p:nvSpPr>
          <p:spPr>
            <a:xfrm>
              <a:off x="7219703" y="2902061"/>
              <a:ext cx="3466532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Aft>
                  <a:spcPts val="1200"/>
                </a:spcAft>
              </a:pPr>
              <a:r>
                <a:rPr lang="pt-BR" sz="2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Times New Roman" panose="02020603050405020304" pitchFamily="18" charset="0"/>
                </a:rPr>
                <a:t>Projetos que envolvem a escola toda ou um pequeno grupo de crianças.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3097962" y="4811981"/>
            <a:ext cx="6018716" cy="523220"/>
            <a:chOff x="2702306" y="4811981"/>
            <a:chExt cx="6919416" cy="523220"/>
          </a:xfrm>
        </p:grpSpPr>
        <p:sp>
          <p:nvSpPr>
            <p:cNvPr id="19" name="Retângulo Arredondado 7"/>
            <p:cNvSpPr/>
            <p:nvPr/>
          </p:nvSpPr>
          <p:spPr>
            <a:xfrm>
              <a:off x="2702306" y="4813311"/>
              <a:ext cx="6919415" cy="521890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FFE9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/>
            <p:cNvSpPr/>
            <p:nvPr/>
          </p:nvSpPr>
          <p:spPr>
            <a:xfrm>
              <a:off x="2702307" y="4811981"/>
              <a:ext cx="691941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Calibri" panose="020F0502020204030204" pitchFamily="34" charset="0"/>
                </a:rPr>
                <a:t>Mas afinal, será tudo projeto mesmo?</a:t>
              </a:r>
              <a:endPara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endParaRPr>
            </a:p>
          </p:txBody>
        </p:sp>
      </p:grpSp>
      <p:grpSp>
        <p:nvGrpSpPr>
          <p:cNvPr id="5" name="Agrupar 4"/>
          <p:cNvGrpSpPr/>
          <p:nvPr/>
        </p:nvGrpSpPr>
        <p:grpSpPr>
          <a:xfrm>
            <a:off x="1637679" y="5512856"/>
            <a:ext cx="8939282" cy="954107"/>
            <a:chOff x="1692372" y="5512856"/>
            <a:chExt cx="8939282" cy="954107"/>
          </a:xfrm>
        </p:grpSpPr>
        <p:sp>
          <p:nvSpPr>
            <p:cNvPr id="22" name="Retângulo Arredondado 7"/>
            <p:cNvSpPr/>
            <p:nvPr/>
          </p:nvSpPr>
          <p:spPr>
            <a:xfrm flipH="1" flipV="1">
              <a:off x="1760663" y="5512856"/>
              <a:ext cx="8806518" cy="919969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/>
            <p:cNvSpPr/>
            <p:nvPr/>
          </p:nvSpPr>
          <p:spPr>
            <a:xfrm>
              <a:off x="1692372" y="5512856"/>
              <a:ext cx="893928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Projetos só são projetos quando atendem aos desejos, </a:t>
              </a:r>
            </a:p>
            <a:p>
              <a:pPr algn="ctr"/>
              <a:r>
                <a:rPr lang="pt-BR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interesses e/ou necessidades dos alunos.</a:t>
              </a:r>
            </a:p>
          </p:txBody>
        </p:sp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C52E8B87-89C6-7783-0692-7D5F4696A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75" y="387472"/>
            <a:ext cx="10626249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19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/>
          <p:cNvGrpSpPr/>
          <p:nvPr/>
        </p:nvGrpSpPr>
        <p:grpSpPr>
          <a:xfrm>
            <a:off x="321361" y="312623"/>
            <a:ext cx="11640263" cy="6305547"/>
            <a:chOff x="321361" y="312623"/>
            <a:chExt cx="11640263" cy="6305547"/>
          </a:xfrm>
        </p:grpSpPr>
        <p:grpSp>
          <p:nvGrpSpPr>
            <p:cNvPr id="5" name="Agrupar 4"/>
            <p:cNvGrpSpPr/>
            <p:nvPr/>
          </p:nvGrpSpPr>
          <p:grpSpPr>
            <a:xfrm>
              <a:off x="614149" y="664352"/>
              <a:ext cx="11054687" cy="5518084"/>
              <a:chOff x="600501" y="1278502"/>
              <a:chExt cx="11054687" cy="5518084"/>
            </a:xfrm>
          </p:grpSpPr>
          <p:pic>
            <p:nvPicPr>
              <p:cNvPr id="2" name="Imagem 1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88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07"/>
              <a:stretch/>
            </p:blipFill>
            <p:spPr>
              <a:xfrm>
                <a:off x="600501" y="1278502"/>
                <a:ext cx="11054687" cy="5518084"/>
              </a:xfrm>
              <a:prstGeom prst="rect">
                <a:avLst/>
              </a:prstGeom>
            </p:spPr>
          </p:pic>
          <p:sp>
            <p:nvSpPr>
              <p:cNvPr id="15" name="Retângulo 14"/>
              <p:cNvSpPr/>
              <p:nvPr/>
            </p:nvSpPr>
            <p:spPr>
              <a:xfrm>
                <a:off x="1665026" y="1632319"/>
                <a:ext cx="8952932" cy="26314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3300"/>
                  </a:lnSpc>
                  <a:spcAft>
                    <a:spcPts val="0"/>
                  </a:spcAft>
                </a:pPr>
                <a:r>
                  <a:rPr lang="pt-BR" sz="28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Os currículos da educação infantil, do ensino fundamental e do ensino médio devem ter base nacional comum, a ser complementada, em cada sistema de ensino e em cada estabelecimento escolar, por uma </a:t>
                </a:r>
                <a:r>
                  <a:rPr lang="pt-BR" sz="28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parte diversificada</a:t>
                </a:r>
                <a:r>
                  <a:rPr lang="pt-BR" sz="28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, exigida pelas características regionais e locais da sociedade, da economia e dos educandos.</a:t>
                </a:r>
              </a:p>
            </p:txBody>
          </p:sp>
          <p:sp>
            <p:nvSpPr>
              <p:cNvPr id="4" name="Retângulo 3"/>
              <p:cNvSpPr/>
              <p:nvPr/>
            </p:nvSpPr>
            <p:spPr>
              <a:xfrm>
                <a:off x="1665026" y="4140013"/>
                <a:ext cx="8952932" cy="1785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ts val="3300"/>
                  </a:lnSpc>
                </a:pPr>
                <a:r>
                  <a:rPr lang="pt-BR" sz="28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...</a:t>
                </a:r>
              </a:p>
              <a:p>
                <a:pPr lvl="0" algn="just">
                  <a:lnSpc>
                    <a:spcPts val="3300"/>
                  </a:lnSpc>
                </a:pPr>
                <a:r>
                  <a:rPr lang="pt-BR" sz="28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§ 7º A integralização curricular poderá incluir, a critério dos sistemas de ensino, </a:t>
                </a:r>
                <a:r>
                  <a:rPr lang="pt-BR" sz="2800" b="1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projetos e pesquisas envolvendo os temas transversais </a:t>
                </a:r>
                <a:r>
                  <a:rPr lang="pt-BR" sz="28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de que trata o caput. </a:t>
                </a:r>
                <a:r>
                  <a:rPr lang="pt-BR" sz="2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(grifo nosso)</a:t>
                </a:r>
              </a:p>
            </p:txBody>
          </p:sp>
          <p:sp>
            <p:nvSpPr>
              <p:cNvPr id="10" name="Retângulo 9"/>
              <p:cNvSpPr/>
              <p:nvPr/>
            </p:nvSpPr>
            <p:spPr>
              <a:xfrm>
                <a:off x="6912169" y="6120907"/>
                <a:ext cx="3544560" cy="5890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de-DE" sz="2400" b="1" dirty="0">
                    <a:solidFill>
                      <a:srgbClr val="F298A5"/>
                    </a:solidFill>
                    <a:latin typeface="Candara" panose="020E0502030303020204" pitchFamily="34" charset="0"/>
                    <a:ea typeface="Times New Roman" panose="02020603050405020304" pitchFamily="18" charset="0"/>
                    <a:cs typeface="MV Boli" panose="02000500030200090000" pitchFamily="2" charset="0"/>
                  </a:rPr>
                  <a:t>(LDB - nº 9394/96, Art. 26)</a:t>
                </a:r>
              </a:p>
            </p:txBody>
          </p:sp>
        </p:grpSp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00" t="23961" r="34568" b="56174"/>
            <a:stretch/>
          </p:blipFill>
          <p:spPr>
            <a:xfrm>
              <a:off x="321361" y="312623"/>
              <a:ext cx="1357313" cy="1057275"/>
            </a:xfrm>
            <a:prstGeom prst="rect">
              <a:avLst/>
            </a:prstGeom>
          </p:spPr>
        </p:pic>
        <p:pic>
          <p:nvPicPr>
            <p:cNvPr id="13" name="Imagem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00" t="23961" r="34568" b="56174"/>
            <a:stretch/>
          </p:blipFill>
          <p:spPr>
            <a:xfrm flipH="1">
              <a:off x="10604311" y="5560895"/>
              <a:ext cx="1357313" cy="1057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177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1936516" y="1312993"/>
            <a:ext cx="8391978" cy="1386172"/>
            <a:chOff x="2284335" y="1554822"/>
            <a:chExt cx="8078538" cy="1386172"/>
          </a:xfrm>
        </p:grpSpPr>
        <p:sp>
          <p:nvSpPr>
            <p:cNvPr id="20" name="Retângulo Arredondado 7"/>
            <p:cNvSpPr/>
            <p:nvPr/>
          </p:nvSpPr>
          <p:spPr>
            <a:xfrm flipH="1" flipV="1">
              <a:off x="2284335" y="1554822"/>
              <a:ext cx="8078537" cy="1014600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FFE9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tângulo 14"/>
            <p:cNvSpPr/>
            <p:nvPr/>
          </p:nvSpPr>
          <p:spPr>
            <a:xfrm>
              <a:off x="2284336" y="1555999"/>
              <a:ext cx="8078537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Times New Roman" panose="02020603050405020304" pitchFamily="18" charset="0"/>
                </a:rPr>
                <a:t>A Pedagogia de Projetos como um caminho para </a:t>
              </a:r>
            </a:p>
            <a:p>
              <a:pPr algn="ctr">
                <a:spcAft>
                  <a:spcPts val="0"/>
                </a:spcAft>
              </a:pPr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Times New Roman" panose="02020603050405020304" pitchFamily="18" charset="0"/>
                </a:rPr>
                <a:t>fortalecer os processos de ensino e de aprendizagem</a:t>
              </a:r>
            </a:p>
          </p:txBody>
        </p:sp>
      </p:grpSp>
      <p:grpSp>
        <p:nvGrpSpPr>
          <p:cNvPr id="33" name="Agrupar 32"/>
          <p:cNvGrpSpPr/>
          <p:nvPr/>
        </p:nvGrpSpPr>
        <p:grpSpPr>
          <a:xfrm>
            <a:off x="645854" y="2612497"/>
            <a:ext cx="10973302" cy="3723397"/>
            <a:chOff x="645854" y="2612497"/>
            <a:chExt cx="10973302" cy="3723397"/>
          </a:xfrm>
        </p:grpSpPr>
        <p:grpSp>
          <p:nvGrpSpPr>
            <p:cNvPr id="31" name="Agrupar 30"/>
            <p:cNvGrpSpPr/>
            <p:nvPr/>
          </p:nvGrpSpPr>
          <p:grpSpPr>
            <a:xfrm>
              <a:off x="645854" y="3929403"/>
              <a:ext cx="5292000" cy="1065888"/>
              <a:chOff x="645854" y="3936176"/>
              <a:chExt cx="5292000" cy="1065888"/>
            </a:xfrm>
          </p:grpSpPr>
          <p:sp>
            <p:nvSpPr>
              <p:cNvPr id="23" name="Retângulo Arredondado 7"/>
              <p:cNvSpPr/>
              <p:nvPr/>
            </p:nvSpPr>
            <p:spPr>
              <a:xfrm flipV="1">
                <a:off x="645854" y="3936176"/>
                <a:ext cx="5292000" cy="1065888"/>
              </a:xfrm>
              <a:custGeom>
                <a:avLst/>
                <a:gdLst>
                  <a:gd name="connsiteX0" fmla="*/ 0 w 5330568"/>
                  <a:gd name="connsiteY0" fmla="*/ 161621 h 708461"/>
                  <a:gd name="connsiteX1" fmla="*/ 161621 w 5330568"/>
                  <a:gd name="connsiteY1" fmla="*/ 0 h 708461"/>
                  <a:gd name="connsiteX2" fmla="*/ 5168947 w 5330568"/>
                  <a:gd name="connsiteY2" fmla="*/ 0 h 708461"/>
                  <a:gd name="connsiteX3" fmla="*/ 5330568 w 5330568"/>
                  <a:gd name="connsiteY3" fmla="*/ 161621 h 708461"/>
                  <a:gd name="connsiteX4" fmla="*/ 5330568 w 5330568"/>
                  <a:gd name="connsiteY4" fmla="*/ 546840 h 708461"/>
                  <a:gd name="connsiteX5" fmla="*/ 5168947 w 5330568"/>
                  <a:gd name="connsiteY5" fmla="*/ 708461 h 708461"/>
                  <a:gd name="connsiteX6" fmla="*/ 161621 w 5330568"/>
                  <a:gd name="connsiteY6" fmla="*/ 708461 h 708461"/>
                  <a:gd name="connsiteX7" fmla="*/ 0 w 5330568"/>
                  <a:gd name="connsiteY7" fmla="*/ 546840 h 708461"/>
                  <a:gd name="connsiteX8" fmla="*/ 0 w 5330568"/>
                  <a:gd name="connsiteY8" fmla="*/ 161621 h 708461"/>
                  <a:gd name="connsiteX0" fmla="*/ 0 w 5330568"/>
                  <a:gd name="connsiteY0" fmla="*/ 161621 h 708461"/>
                  <a:gd name="connsiteX1" fmla="*/ 228296 w 5330568"/>
                  <a:gd name="connsiteY1" fmla="*/ 66675 h 708461"/>
                  <a:gd name="connsiteX2" fmla="*/ 5168947 w 5330568"/>
                  <a:gd name="connsiteY2" fmla="*/ 0 h 708461"/>
                  <a:gd name="connsiteX3" fmla="*/ 5330568 w 5330568"/>
                  <a:gd name="connsiteY3" fmla="*/ 161621 h 708461"/>
                  <a:gd name="connsiteX4" fmla="*/ 5330568 w 5330568"/>
                  <a:gd name="connsiteY4" fmla="*/ 546840 h 708461"/>
                  <a:gd name="connsiteX5" fmla="*/ 5168947 w 5330568"/>
                  <a:gd name="connsiteY5" fmla="*/ 708461 h 708461"/>
                  <a:gd name="connsiteX6" fmla="*/ 161621 w 5330568"/>
                  <a:gd name="connsiteY6" fmla="*/ 708461 h 708461"/>
                  <a:gd name="connsiteX7" fmla="*/ 0 w 5330568"/>
                  <a:gd name="connsiteY7" fmla="*/ 546840 h 708461"/>
                  <a:gd name="connsiteX8" fmla="*/ 0 w 5330568"/>
                  <a:gd name="connsiteY8" fmla="*/ 161621 h 708461"/>
                  <a:gd name="connsiteX0" fmla="*/ 0 w 5330568"/>
                  <a:gd name="connsiteY0" fmla="*/ 161621 h 708638"/>
                  <a:gd name="connsiteX1" fmla="*/ 228296 w 5330568"/>
                  <a:gd name="connsiteY1" fmla="*/ 66675 h 708638"/>
                  <a:gd name="connsiteX2" fmla="*/ 5168947 w 5330568"/>
                  <a:gd name="connsiteY2" fmla="*/ 0 h 708638"/>
                  <a:gd name="connsiteX3" fmla="*/ 5330568 w 5330568"/>
                  <a:gd name="connsiteY3" fmla="*/ 161621 h 708638"/>
                  <a:gd name="connsiteX4" fmla="*/ 5330568 w 5330568"/>
                  <a:gd name="connsiteY4" fmla="*/ 546840 h 708638"/>
                  <a:gd name="connsiteX5" fmla="*/ 5168947 w 5330568"/>
                  <a:gd name="connsiteY5" fmla="*/ 708461 h 708638"/>
                  <a:gd name="connsiteX6" fmla="*/ 4018386 w 5330568"/>
                  <a:gd name="connsiteY6" fmla="*/ 653579 h 708638"/>
                  <a:gd name="connsiteX7" fmla="*/ 161621 w 5330568"/>
                  <a:gd name="connsiteY7" fmla="*/ 708461 h 708638"/>
                  <a:gd name="connsiteX8" fmla="*/ 0 w 5330568"/>
                  <a:gd name="connsiteY8" fmla="*/ 546840 h 708638"/>
                  <a:gd name="connsiteX9" fmla="*/ 0 w 5330568"/>
                  <a:gd name="connsiteY9" fmla="*/ 161621 h 708638"/>
                  <a:gd name="connsiteX0" fmla="*/ 0 w 5330568"/>
                  <a:gd name="connsiteY0" fmla="*/ 166932 h 713949"/>
                  <a:gd name="connsiteX1" fmla="*/ 228296 w 5330568"/>
                  <a:gd name="connsiteY1" fmla="*/ 71986 h 713949"/>
                  <a:gd name="connsiteX2" fmla="*/ 4180311 w 5330568"/>
                  <a:gd name="connsiteY2" fmla="*/ 58814 h 713949"/>
                  <a:gd name="connsiteX3" fmla="*/ 5168947 w 5330568"/>
                  <a:gd name="connsiteY3" fmla="*/ 5311 h 713949"/>
                  <a:gd name="connsiteX4" fmla="*/ 5330568 w 5330568"/>
                  <a:gd name="connsiteY4" fmla="*/ 166932 h 713949"/>
                  <a:gd name="connsiteX5" fmla="*/ 5330568 w 5330568"/>
                  <a:gd name="connsiteY5" fmla="*/ 552151 h 713949"/>
                  <a:gd name="connsiteX6" fmla="*/ 5168947 w 5330568"/>
                  <a:gd name="connsiteY6" fmla="*/ 713772 h 713949"/>
                  <a:gd name="connsiteX7" fmla="*/ 4018386 w 5330568"/>
                  <a:gd name="connsiteY7" fmla="*/ 658890 h 713949"/>
                  <a:gd name="connsiteX8" fmla="*/ 161621 w 5330568"/>
                  <a:gd name="connsiteY8" fmla="*/ 713772 h 713949"/>
                  <a:gd name="connsiteX9" fmla="*/ 0 w 5330568"/>
                  <a:gd name="connsiteY9" fmla="*/ 552151 h 713949"/>
                  <a:gd name="connsiteX10" fmla="*/ 0 w 5330568"/>
                  <a:gd name="connsiteY10" fmla="*/ 166932 h 713949"/>
                  <a:gd name="connsiteX0" fmla="*/ 0 w 5330568"/>
                  <a:gd name="connsiteY0" fmla="*/ 166932 h 716967"/>
                  <a:gd name="connsiteX1" fmla="*/ 228296 w 5330568"/>
                  <a:gd name="connsiteY1" fmla="*/ 71986 h 716967"/>
                  <a:gd name="connsiteX2" fmla="*/ 4180311 w 5330568"/>
                  <a:gd name="connsiteY2" fmla="*/ 58814 h 716967"/>
                  <a:gd name="connsiteX3" fmla="*/ 5168947 w 5330568"/>
                  <a:gd name="connsiteY3" fmla="*/ 5311 h 716967"/>
                  <a:gd name="connsiteX4" fmla="*/ 5330568 w 5330568"/>
                  <a:gd name="connsiteY4" fmla="*/ 166932 h 716967"/>
                  <a:gd name="connsiteX5" fmla="*/ 5330568 w 5330568"/>
                  <a:gd name="connsiteY5" fmla="*/ 552151 h 716967"/>
                  <a:gd name="connsiteX6" fmla="*/ 5168947 w 5330568"/>
                  <a:gd name="connsiteY6" fmla="*/ 713772 h 716967"/>
                  <a:gd name="connsiteX7" fmla="*/ 4018386 w 5330568"/>
                  <a:gd name="connsiteY7" fmla="*/ 658890 h 716967"/>
                  <a:gd name="connsiteX8" fmla="*/ 1065636 w 5330568"/>
                  <a:gd name="connsiteY8" fmla="*/ 716967 h 716967"/>
                  <a:gd name="connsiteX9" fmla="*/ 161621 w 5330568"/>
                  <a:gd name="connsiteY9" fmla="*/ 713772 h 716967"/>
                  <a:gd name="connsiteX10" fmla="*/ 0 w 5330568"/>
                  <a:gd name="connsiteY10" fmla="*/ 552151 h 716967"/>
                  <a:gd name="connsiteX11" fmla="*/ 0 w 5330568"/>
                  <a:gd name="connsiteY11" fmla="*/ 166932 h 716967"/>
                  <a:gd name="connsiteX0" fmla="*/ 0 w 5330568"/>
                  <a:gd name="connsiteY0" fmla="*/ 166932 h 713949"/>
                  <a:gd name="connsiteX1" fmla="*/ 228296 w 5330568"/>
                  <a:gd name="connsiteY1" fmla="*/ 71986 h 713949"/>
                  <a:gd name="connsiteX2" fmla="*/ 4180311 w 5330568"/>
                  <a:gd name="connsiteY2" fmla="*/ 58814 h 713949"/>
                  <a:gd name="connsiteX3" fmla="*/ 5168947 w 5330568"/>
                  <a:gd name="connsiteY3" fmla="*/ 5311 h 713949"/>
                  <a:gd name="connsiteX4" fmla="*/ 5330568 w 5330568"/>
                  <a:gd name="connsiteY4" fmla="*/ 166932 h 713949"/>
                  <a:gd name="connsiteX5" fmla="*/ 5330568 w 5330568"/>
                  <a:gd name="connsiteY5" fmla="*/ 552151 h 713949"/>
                  <a:gd name="connsiteX6" fmla="*/ 5168947 w 5330568"/>
                  <a:gd name="connsiteY6" fmla="*/ 713772 h 713949"/>
                  <a:gd name="connsiteX7" fmla="*/ 4018386 w 5330568"/>
                  <a:gd name="connsiteY7" fmla="*/ 658890 h 713949"/>
                  <a:gd name="connsiteX8" fmla="*/ 1075161 w 5330568"/>
                  <a:gd name="connsiteY8" fmla="*/ 659817 h 713949"/>
                  <a:gd name="connsiteX9" fmla="*/ 161621 w 5330568"/>
                  <a:gd name="connsiteY9" fmla="*/ 713772 h 713949"/>
                  <a:gd name="connsiteX10" fmla="*/ 0 w 5330568"/>
                  <a:gd name="connsiteY10" fmla="*/ 552151 h 713949"/>
                  <a:gd name="connsiteX11" fmla="*/ 0 w 5330568"/>
                  <a:gd name="connsiteY11" fmla="*/ 166932 h 713949"/>
                  <a:gd name="connsiteX0" fmla="*/ 0 w 5330568"/>
                  <a:gd name="connsiteY0" fmla="*/ 166932 h 713772"/>
                  <a:gd name="connsiteX1" fmla="*/ 228296 w 5330568"/>
                  <a:gd name="connsiteY1" fmla="*/ 71986 h 713772"/>
                  <a:gd name="connsiteX2" fmla="*/ 4180311 w 5330568"/>
                  <a:gd name="connsiteY2" fmla="*/ 58814 h 713772"/>
                  <a:gd name="connsiteX3" fmla="*/ 5168947 w 5330568"/>
                  <a:gd name="connsiteY3" fmla="*/ 5311 h 713772"/>
                  <a:gd name="connsiteX4" fmla="*/ 5330568 w 5330568"/>
                  <a:gd name="connsiteY4" fmla="*/ 166932 h 713772"/>
                  <a:gd name="connsiteX5" fmla="*/ 5330568 w 5330568"/>
                  <a:gd name="connsiteY5" fmla="*/ 552151 h 713772"/>
                  <a:gd name="connsiteX6" fmla="*/ 5168947 w 5330568"/>
                  <a:gd name="connsiteY6" fmla="*/ 656622 h 713772"/>
                  <a:gd name="connsiteX7" fmla="*/ 4018386 w 5330568"/>
                  <a:gd name="connsiteY7" fmla="*/ 658890 h 713772"/>
                  <a:gd name="connsiteX8" fmla="*/ 1075161 w 5330568"/>
                  <a:gd name="connsiteY8" fmla="*/ 659817 h 713772"/>
                  <a:gd name="connsiteX9" fmla="*/ 161621 w 5330568"/>
                  <a:gd name="connsiteY9" fmla="*/ 713772 h 713772"/>
                  <a:gd name="connsiteX10" fmla="*/ 0 w 5330568"/>
                  <a:gd name="connsiteY10" fmla="*/ 552151 h 713772"/>
                  <a:gd name="connsiteX11" fmla="*/ 0 w 5330568"/>
                  <a:gd name="connsiteY11" fmla="*/ 166932 h 713772"/>
                  <a:gd name="connsiteX0" fmla="*/ 0 w 5330568"/>
                  <a:gd name="connsiteY0" fmla="*/ 166641 h 713481"/>
                  <a:gd name="connsiteX1" fmla="*/ 228296 w 5330568"/>
                  <a:gd name="connsiteY1" fmla="*/ 71695 h 713481"/>
                  <a:gd name="connsiteX2" fmla="*/ 1884786 w 5330568"/>
                  <a:gd name="connsiteY2" fmla="*/ 107076 h 713481"/>
                  <a:gd name="connsiteX3" fmla="*/ 4180311 w 5330568"/>
                  <a:gd name="connsiteY3" fmla="*/ 58523 h 713481"/>
                  <a:gd name="connsiteX4" fmla="*/ 5168947 w 5330568"/>
                  <a:gd name="connsiteY4" fmla="*/ 5020 h 713481"/>
                  <a:gd name="connsiteX5" fmla="*/ 5330568 w 5330568"/>
                  <a:gd name="connsiteY5" fmla="*/ 166641 h 713481"/>
                  <a:gd name="connsiteX6" fmla="*/ 5330568 w 5330568"/>
                  <a:gd name="connsiteY6" fmla="*/ 551860 h 713481"/>
                  <a:gd name="connsiteX7" fmla="*/ 5168947 w 5330568"/>
                  <a:gd name="connsiteY7" fmla="*/ 656331 h 713481"/>
                  <a:gd name="connsiteX8" fmla="*/ 4018386 w 5330568"/>
                  <a:gd name="connsiteY8" fmla="*/ 658599 h 713481"/>
                  <a:gd name="connsiteX9" fmla="*/ 1075161 w 5330568"/>
                  <a:gd name="connsiteY9" fmla="*/ 659526 h 713481"/>
                  <a:gd name="connsiteX10" fmla="*/ 161621 w 5330568"/>
                  <a:gd name="connsiteY10" fmla="*/ 713481 h 713481"/>
                  <a:gd name="connsiteX11" fmla="*/ 0 w 5330568"/>
                  <a:gd name="connsiteY11" fmla="*/ 551860 h 713481"/>
                  <a:gd name="connsiteX12" fmla="*/ 0 w 5330568"/>
                  <a:gd name="connsiteY12" fmla="*/ 166641 h 713481"/>
                  <a:gd name="connsiteX0" fmla="*/ 0 w 5330568"/>
                  <a:gd name="connsiteY0" fmla="*/ 166641 h 713481"/>
                  <a:gd name="connsiteX1" fmla="*/ 228296 w 5330568"/>
                  <a:gd name="connsiteY1" fmla="*/ 71695 h 713481"/>
                  <a:gd name="connsiteX2" fmla="*/ 1884786 w 5330568"/>
                  <a:gd name="connsiteY2" fmla="*/ 107076 h 713481"/>
                  <a:gd name="connsiteX3" fmla="*/ 4180311 w 5330568"/>
                  <a:gd name="connsiteY3" fmla="*/ 58523 h 713481"/>
                  <a:gd name="connsiteX4" fmla="*/ 5168947 w 5330568"/>
                  <a:gd name="connsiteY4" fmla="*/ 5020 h 713481"/>
                  <a:gd name="connsiteX5" fmla="*/ 5330568 w 5330568"/>
                  <a:gd name="connsiteY5" fmla="*/ 166641 h 713481"/>
                  <a:gd name="connsiteX6" fmla="*/ 5330568 w 5330568"/>
                  <a:gd name="connsiteY6" fmla="*/ 551860 h 713481"/>
                  <a:gd name="connsiteX7" fmla="*/ 5168947 w 5330568"/>
                  <a:gd name="connsiteY7" fmla="*/ 656331 h 713481"/>
                  <a:gd name="connsiteX8" fmla="*/ 4027911 w 5330568"/>
                  <a:gd name="connsiteY8" fmla="*/ 658599 h 713481"/>
                  <a:gd name="connsiteX9" fmla="*/ 1075161 w 5330568"/>
                  <a:gd name="connsiteY9" fmla="*/ 659526 h 713481"/>
                  <a:gd name="connsiteX10" fmla="*/ 161621 w 5330568"/>
                  <a:gd name="connsiteY10" fmla="*/ 713481 h 713481"/>
                  <a:gd name="connsiteX11" fmla="*/ 0 w 5330568"/>
                  <a:gd name="connsiteY11" fmla="*/ 551860 h 713481"/>
                  <a:gd name="connsiteX12" fmla="*/ 0 w 5330568"/>
                  <a:gd name="connsiteY12" fmla="*/ 166641 h 713481"/>
                  <a:gd name="connsiteX0" fmla="*/ 0 w 5330568"/>
                  <a:gd name="connsiteY0" fmla="*/ 110490 h 657330"/>
                  <a:gd name="connsiteX1" fmla="*/ 228296 w 5330568"/>
                  <a:gd name="connsiteY1" fmla="*/ 15544 h 657330"/>
                  <a:gd name="connsiteX2" fmla="*/ 1884786 w 5330568"/>
                  <a:gd name="connsiteY2" fmla="*/ 50925 h 657330"/>
                  <a:gd name="connsiteX3" fmla="*/ 4180311 w 5330568"/>
                  <a:gd name="connsiteY3" fmla="*/ 2372 h 657330"/>
                  <a:gd name="connsiteX4" fmla="*/ 5149897 w 5330568"/>
                  <a:gd name="connsiteY4" fmla="*/ 25069 h 657330"/>
                  <a:gd name="connsiteX5" fmla="*/ 5330568 w 5330568"/>
                  <a:gd name="connsiteY5" fmla="*/ 110490 h 657330"/>
                  <a:gd name="connsiteX6" fmla="*/ 5330568 w 5330568"/>
                  <a:gd name="connsiteY6" fmla="*/ 495709 h 657330"/>
                  <a:gd name="connsiteX7" fmla="*/ 5168947 w 5330568"/>
                  <a:gd name="connsiteY7" fmla="*/ 600180 h 657330"/>
                  <a:gd name="connsiteX8" fmla="*/ 4027911 w 5330568"/>
                  <a:gd name="connsiteY8" fmla="*/ 602448 h 657330"/>
                  <a:gd name="connsiteX9" fmla="*/ 1075161 w 5330568"/>
                  <a:gd name="connsiteY9" fmla="*/ 603375 h 657330"/>
                  <a:gd name="connsiteX10" fmla="*/ 161621 w 5330568"/>
                  <a:gd name="connsiteY10" fmla="*/ 657330 h 657330"/>
                  <a:gd name="connsiteX11" fmla="*/ 0 w 5330568"/>
                  <a:gd name="connsiteY11" fmla="*/ 495709 h 657330"/>
                  <a:gd name="connsiteX12" fmla="*/ 0 w 5330568"/>
                  <a:gd name="connsiteY12" fmla="*/ 110490 h 657330"/>
                  <a:gd name="connsiteX0" fmla="*/ 0 w 5330568"/>
                  <a:gd name="connsiteY0" fmla="*/ 110490 h 657330"/>
                  <a:gd name="connsiteX1" fmla="*/ 333071 w 5330568"/>
                  <a:gd name="connsiteY1" fmla="*/ 53644 h 657330"/>
                  <a:gd name="connsiteX2" fmla="*/ 1884786 w 5330568"/>
                  <a:gd name="connsiteY2" fmla="*/ 50925 h 657330"/>
                  <a:gd name="connsiteX3" fmla="*/ 4180311 w 5330568"/>
                  <a:gd name="connsiteY3" fmla="*/ 2372 h 657330"/>
                  <a:gd name="connsiteX4" fmla="*/ 5149897 w 5330568"/>
                  <a:gd name="connsiteY4" fmla="*/ 25069 h 657330"/>
                  <a:gd name="connsiteX5" fmla="*/ 5330568 w 5330568"/>
                  <a:gd name="connsiteY5" fmla="*/ 110490 h 657330"/>
                  <a:gd name="connsiteX6" fmla="*/ 5330568 w 5330568"/>
                  <a:gd name="connsiteY6" fmla="*/ 495709 h 657330"/>
                  <a:gd name="connsiteX7" fmla="*/ 5168947 w 5330568"/>
                  <a:gd name="connsiteY7" fmla="*/ 600180 h 657330"/>
                  <a:gd name="connsiteX8" fmla="*/ 4027911 w 5330568"/>
                  <a:gd name="connsiteY8" fmla="*/ 602448 h 657330"/>
                  <a:gd name="connsiteX9" fmla="*/ 1075161 w 5330568"/>
                  <a:gd name="connsiteY9" fmla="*/ 603375 h 657330"/>
                  <a:gd name="connsiteX10" fmla="*/ 161621 w 5330568"/>
                  <a:gd name="connsiteY10" fmla="*/ 657330 h 657330"/>
                  <a:gd name="connsiteX11" fmla="*/ 0 w 5330568"/>
                  <a:gd name="connsiteY11" fmla="*/ 495709 h 657330"/>
                  <a:gd name="connsiteX12" fmla="*/ 0 w 5330568"/>
                  <a:gd name="connsiteY12" fmla="*/ 110490 h 657330"/>
                  <a:gd name="connsiteX0" fmla="*/ 0 w 5330568"/>
                  <a:gd name="connsiteY0" fmla="*/ 110490 h 638280"/>
                  <a:gd name="connsiteX1" fmla="*/ 333071 w 5330568"/>
                  <a:gd name="connsiteY1" fmla="*/ 53644 h 638280"/>
                  <a:gd name="connsiteX2" fmla="*/ 1884786 w 5330568"/>
                  <a:gd name="connsiteY2" fmla="*/ 50925 h 638280"/>
                  <a:gd name="connsiteX3" fmla="*/ 4180311 w 5330568"/>
                  <a:gd name="connsiteY3" fmla="*/ 2372 h 638280"/>
                  <a:gd name="connsiteX4" fmla="*/ 5149897 w 5330568"/>
                  <a:gd name="connsiteY4" fmla="*/ 25069 h 638280"/>
                  <a:gd name="connsiteX5" fmla="*/ 5330568 w 5330568"/>
                  <a:gd name="connsiteY5" fmla="*/ 110490 h 638280"/>
                  <a:gd name="connsiteX6" fmla="*/ 5330568 w 5330568"/>
                  <a:gd name="connsiteY6" fmla="*/ 495709 h 638280"/>
                  <a:gd name="connsiteX7" fmla="*/ 5168947 w 5330568"/>
                  <a:gd name="connsiteY7" fmla="*/ 600180 h 638280"/>
                  <a:gd name="connsiteX8" fmla="*/ 4027911 w 5330568"/>
                  <a:gd name="connsiteY8" fmla="*/ 602448 h 638280"/>
                  <a:gd name="connsiteX9" fmla="*/ 1075161 w 5330568"/>
                  <a:gd name="connsiteY9" fmla="*/ 603375 h 638280"/>
                  <a:gd name="connsiteX10" fmla="*/ 209246 w 5330568"/>
                  <a:gd name="connsiteY10" fmla="*/ 638280 h 638280"/>
                  <a:gd name="connsiteX11" fmla="*/ 0 w 5330568"/>
                  <a:gd name="connsiteY11" fmla="*/ 495709 h 638280"/>
                  <a:gd name="connsiteX12" fmla="*/ 0 w 5330568"/>
                  <a:gd name="connsiteY12" fmla="*/ 110490 h 638280"/>
                  <a:gd name="connsiteX0" fmla="*/ 0 w 5330568"/>
                  <a:gd name="connsiteY0" fmla="*/ 91798 h 619588"/>
                  <a:gd name="connsiteX1" fmla="*/ 333071 w 5330568"/>
                  <a:gd name="connsiteY1" fmla="*/ 34952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4027911 w 5330568"/>
                  <a:gd name="connsiteY8" fmla="*/ 583756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33071 w 5330568"/>
                  <a:gd name="connsiteY1" fmla="*/ 34952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99746 w 5330568"/>
                  <a:gd name="connsiteY1" fmla="*/ 44477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99746 w 5330568"/>
                  <a:gd name="connsiteY1" fmla="*/ 44477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84786 w 5330568"/>
                  <a:gd name="connsiteY2" fmla="*/ 32233 h 584683"/>
                  <a:gd name="connsiteX3" fmla="*/ 4151736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81488 h 584683"/>
                  <a:gd name="connsiteX8" fmla="*/ 3999336 w 5330568"/>
                  <a:gd name="connsiteY8" fmla="*/ 574231 h 584683"/>
                  <a:gd name="connsiteX9" fmla="*/ 1075161 w 5330568"/>
                  <a:gd name="connsiteY9" fmla="*/ 584683 h 584683"/>
                  <a:gd name="connsiteX10" fmla="*/ 209246 w 5330568"/>
                  <a:gd name="connsiteY10" fmla="*/ 58148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638638"/>
                  <a:gd name="connsiteX1" fmla="*/ 399746 w 5330568"/>
                  <a:gd name="connsiteY1" fmla="*/ 44477 h 638638"/>
                  <a:gd name="connsiteX2" fmla="*/ 1884786 w 5330568"/>
                  <a:gd name="connsiteY2" fmla="*/ 32233 h 638638"/>
                  <a:gd name="connsiteX3" fmla="*/ 4151736 w 5330568"/>
                  <a:gd name="connsiteY3" fmla="*/ 40830 h 638638"/>
                  <a:gd name="connsiteX4" fmla="*/ 5149897 w 5330568"/>
                  <a:gd name="connsiteY4" fmla="*/ 6377 h 638638"/>
                  <a:gd name="connsiteX5" fmla="*/ 5330568 w 5330568"/>
                  <a:gd name="connsiteY5" fmla="*/ 91798 h 638638"/>
                  <a:gd name="connsiteX6" fmla="*/ 5330568 w 5330568"/>
                  <a:gd name="connsiteY6" fmla="*/ 477017 h 638638"/>
                  <a:gd name="connsiteX7" fmla="*/ 5168947 w 5330568"/>
                  <a:gd name="connsiteY7" fmla="*/ 581488 h 638638"/>
                  <a:gd name="connsiteX8" fmla="*/ 3999336 w 5330568"/>
                  <a:gd name="connsiteY8" fmla="*/ 574231 h 638638"/>
                  <a:gd name="connsiteX9" fmla="*/ 1075161 w 5330568"/>
                  <a:gd name="connsiteY9" fmla="*/ 584683 h 638638"/>
                  <a:gd name="connsiteX10" fmla="*/ 237821 w 5330568"/>
                  <a:gd name="connsiteY10" fmla="*/ 638638 h 638638"/>
                  <a:gd name="connsiteX11" fmla="*/ 0 w 5330568"/>
                  <a:gd name="connsiteY11" fmla="*/ 477017 h 638638"/>
                  <a:gd name="connsiteX12" fmla="*/ 0 w 5330568"/>
                  <a:gd name="connsiteY12" fmla="*/ 91798 h 638638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84786 w 5330568"/>
                  <a:gd name="connsiteY2" fmla="*/ 32233 h 584683"/>
                  <a:gd name="connsiteX3" fmla="*/ 4151736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81488 h 584683"/>
                  <a:gd name="connsiteX8" fmla="*/ 3999336 w 5330568"/>
                  <a:gd name="connsiteY8" fmla="*/ 574231 h 584683"/>
                  <a:gd name="connsiteX9" fmla="*/ 1075161 w 5330568"/>
                  <a:gd name="connsiteY9" fmla="*/ 584683 h 584683"/>
                  <a:gd name="connsiteX10" fmla="*/ 266396 w 5330568"/>
                  <a:gd name="connsiteY10" fmla="*/ 58148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84786 w 5330568"/>
                  <a:gd name="connsiteY2" fmla="*/ 3223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61261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61261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5518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613258"/>
                  <a:gd name="connsiteX1" fmla="*/ 399746 w 5330568"/>
                  <a:gd name="connsiteY1" fmla="*/ 44477 h 613258"/>
                  <a:gd name="connsiteX2" fmla="*/ 1875261 w 5330568"/>
                  <a:gd name="connsiteY2" fmla="*/ 51283 h 613258"/>
                  <a:gd name="connsiteX3" fmla="*/ 4161261 w 5330568"/>
                  <a:gd name="connsiteY3" fmla="*/ 40830 h 613258"/>
                  <a:gd name="connsiteX4" fmla="*/ 5149897 w 5330568"/>
                  <a:gd name="connsiteY4" fmla="*/ 6377 h 613258"/>
                  <a:gd name="connsiteX5" fmla="*/ 5330568 w 5330568"/>
                  <a:gd name="connsiteY5" fmla="*/ 91798 h 613258"/>
                  <a:gd name="connsiteX6" fmla="*/ 5330568 w 5330568"/>
                  <a:gd name="connsiteY6" fmla="*/ 477017 h 613258"/>
                  <a:gd name="connsiteX7" fmla="*/ 5168947 w 5330568"/>
                  <a:gd name="connsiteY7" fmla="*/ 581488 h 613258"/>
                  <a:gd name="connsiteX8" fmla="*/ 3999336 w 5330568"/>
                  <a:gd name="connsiteY8" fmla="*/ 555181 h 613258"/>
                  <a:gd name="connsiteX9" fmla="*/ 1075161 w 5330568"/>
                  <a:gd name="connsiteY9" fmla="*/ 613258 h 613258"/>
                  <a:gd name="connsiteX10" fmla="*/ 266396 w 5330568"/>
                  <a:gd name="connsiteY10" fmla="*/ 581488 h 613258"/>
                  <a:gd name="connsiteX11" fmla="*/ 0 w 5330568"/>
                  <a:gd name="connsiteY11" fmla="*/ 477017 h 613258"/>
                  <a:gd name="connsiteX12" fmla="*/ 0 w 5330568"/>
                  <a:gd name="connsiteY12" fmla="*/ 91798 h 613258"/>
                  <a:gd name="connsiteX0" fmla="*/ 0 w 5330568"/>
                  <a:gd name="connsiteY0" fmla="*/ 91798 h 589183"/>
                  <a:gd name="connsiteX1" fmla="*/ 399746 w 5330568"/>
                  <a:gd name="connsiteY1" fmla="*/ 44477 h 589183"/>
                  <a:gd name="connsiteX2" fmla="*/ 1875261 w 5330568"/>
                  <a:gd name="connsiteY2" fmla="*/ 51283 h 589183"/>
                  <a:gd name="connsiteX3" fmla="*/ 4161261 w 5330568"/>
                  <a:gd name="connsiteY3" fmla="*/ 40830 h 589183"/>
                  <a:gd name="connsiteX4" fmla="*/ 5149897 w 5330568"/>
                  <a:gd name="connsiteY4" fmla="*/ 6377 h 589183"/>
                  <a:gd name="connsiteX5" fmla="*/ 5330568 w 5330568"/>
                  <a:gd name="connsiteY5" fmla="*/ 91798 h 589183"/>
                  <a:gd name="connsiteX6" fmla="*/ 5330568 w 5330568"/>
                  <a:gd name="connsiteY6" fmla="*/ 477017 h 589183"/>
                  <a:gd name="connsiteX7" fmla="*/ 5168947 w 5330568"/>
                  <a:gd name="connsiteY7" fmla="*/ 581488 h 589183"/>
                  <a:gd name="connsiteX8" fmla="*/ 3999336 w 5330568"/>
                  <a:gd name="connsiteY8" fmla="*/ 555181 h 589183"/>
                  <a:gd name="connsiteX9" fmla="*/ 1065636 w 5330568"/>
                  <a:gd name="connsiteY9" fmla="*/ 546583 h 589183"/>
                  <a:gd name="connsiteX10" fmla="*/ 266396 w 5330568"/>
                  <a:gd name="connsiteY10" fmla="*/ 581488 h 589183"/>
                  <a:gd name="connsiteX11" fmla="*/ 0 w 5330568"/>
                  <a:gd name="connsiteY11" fmla="*/ 477017 h 589183"/>
                  <a:gd name="connsiteX12" fmla="*/ 0 w 5330568"/>
                  <a:gd name="connsiteY12" fmla="*/ 91798 h 589183"/>
                  <a:gd name="connsiteX0" fmla="*/ 0 w 5330568"/>
                  <a:gd name="connsiteY0" fmla="*/ 91798 h 581488"/>
                  <a:gd name="connsiteX1" fmla="*/ 399746 w 5330568"/>
                  <a:gd name="connsiteY1" fmla="*/ 44477 h 581488"/>
                  <a:gd name="connsiteX2" fmla="*/ 1875261 w 5330568"/>
                  <a:gd name="connsiteY2" fmla="*/ 51283 h 581488"/>
                  <a:gd name="connsiteX3" fmla="*/ 4161261 w 5330568"/>
                  <a:gd name="connsiteY3" fmla="*/ 40830 h 581488"/>
                  <a:gd name="connsiteX4" fmla="*/ 5149897 w 5330568"/>
                  <a:gd name="connsiteY4" fmla="*/ 6377 h 581488"/>
                  <a:gd name="connsiteX5" fmla="*/ 5330568 w 5330568"/>
                  <a:gd name="connsiteY5" fmla="*/ 91798 h 581488"/>
                  <a:gd name="connsiteX6" fmla="*/ 5330568 w 5330568"/>
                  <a:gd name="connsiteY6" fmla="*/ 477017 h 581488"/>
                  <a:gd name="connsiteX7" fmla="*/ 5168947 w 5330568"/>
                  <a:gd name="connsiteY7" fmla="*/ 581488 h 581488"/>
                  <a:gd name="connsiteX8" fmla="*/ 3999336 w 5330568"/>
                  <a:gd name="connsiteY8" fmla="*/ 555181 h 581488"/>
                  <a:gd name="connsiteX9" fmla="*/ 1065636 w 5330568"/>
                  <a:gd name="connsiteY9" fmla="*/ 546583 h 581488"/>
                  <a:gd name="connsiteX10" fmla="*/ 256871 w 5330568"/>
                  <a:gd name="connsiteY10" fmla="*/ 524338 h 581488"/>
                  <a:gd name="connsiteX11" fmla="*/ 0 w 5330568"/>
                  <a:gd name="connsiteY11" fmla="*/ 477017 h 581488"/>
                  <a:gd name="connsiteX12" fmla="*/ 0 w 5330568"/>
                  <a:gd name="connsiteY12" fmla="*/ 91798 h 581488"/>
                  <a:gd name="connsiteX0" fmla="*/ 0 w 5330568"/>
                  <a:gd name="connsiteY0" fmla="*/ 91798 h 555181"/>
                  <a:gd name="connsiteX1" fmla="*/ 399746 w 5330568"/>
                  <a:gd name="connsiteY1" fmla="*/ 44477 h 555181"/>
                  <a:gd name="connsiteX2" fmla="*/ 1875261 w 5330568"/>
                  <a:gd name="connsiteY2" fmla="*/ 51283 h 555181"/>
                  <a:gd name="connsiteX3" fmla="*/ 4161261 w 5330568"/>
                  <a:gd name="connsiteY3" fmla="*/ 40830 h 555181"/>
                  <a:gd name="connsiteX4" fmla="*/ 5149897 w 5330568"/>
                  <a:gd name="connsiteY4" fmla="*/ 6377 h 555181"/>
                  <a:gd name="connsiteX5" fmla="*/ 5330568 w 5330568"/>
                  <a:gd name="connsiteY5" fmla="*/ 91798 h 555181"/>
                  <a:gd name="connsiteX6" fmla="*/ 5330568 w 5330568"/>
                  <a:gd name="connsiteY6" fmla="*/ 477017 h 555181"/>
                  <a:gd name="connsiteX7" fmla="*/ 5149897 w 5330568"/>
                  <a:gd name="connsiteY7" fmla="*/ 543388 h 555181"/>
                  <a:gd name="connsiteX8" fmla="*/ 3999336 w 5330568"/>
                  <a:gd name="connsiteY8" fmla="*/ 555181 h 555181"/>
                  <a:gd name="connsiteX9" fmla="*/ 1065636 w 5330568"/>
                  <a:gd name="connsiteY9" fmla="*/ 546583 h 555181"/>
                  <a:gd name="connsiteX10" fmla="*/ 256871 w 5330568"/>
                  <a:gd name="connsiteY10" fmla="*/ 524338 h 555181"/>
                  <a:gd name="connsiteX11" fmla="*/ 0 w 5330568"/>
                  <a:gd name="connsiteY11" fmla="*/ 477017 h 555181"/>
                  <a:gd name="connsiteX12" fmla="*/ 0 w 5330568"/>
                  <a:gd name="connsiteY12" fmla="*/ 91798 h 555181"/>
                  <a:gd name="connsiteX0" fmla="*/ 0 w 5330568"/>
                  <a:gd name="connsiteY0" fmla="*/ 91798 h 583756"/>
                  <a:gd name="connsiteX1" fmla="*/ 399746 w 5330568"/>
                  <a:gd name="connsiteY1" fmla="*/ 44477 h 583756"/>
                  <a:gd name="connsiteX2" fmla="*/ 1875261 w 5330568"/>
                  <a:gd name="connsiteY2" fmla="*/ 51283 h 583756"/>
                  <a:gd name="connsiteX3" fmla="*/ 4161261 w 5330568"/>
                  <a:gd name="connsiteY3" fmla="*/ 40830 h 583756"/>
                  <a:gd name="connsiteX4" fmla="*/ 5149897 w 5330568"/>
                  <a:gd name="connsiteY4" fmla="*/ 6377 h 583756"/>
                  <a:gd name="connsiteX5" fmla="*/ 5330568 w 5330568"/>
                  <a:gd name="connsiteY5" fmla="*/ 91798 h 583756"/>
                  <a:gd name="connsiteX6" fmla="*/ 5330568 w 5330568"/>
                  <a:gd name="connsiteY6" fmla="*/ 477017 h 583756"/>
                  <a:gd name="connsiteX7" fmla="*/ 5149897 w 5330568"/>
                  <a:gd name="connsiteY7" fmla="*/ 543388 h 583756"/>
                  <a:gd name="connsiteX8" fmla="*/ 3999336 w 5330568"/>
                  <a:gd name="connsiteY8" fmla="*/ 583756 h 583756"/>
                  <a:gd name="connsiteX9" fmla="*/ 1065636 w 5330568"/>
                  <a:gd name="connsiteY9" fmla="*/ 546583 h 583756"/>
                  <a:gd name="connsiteX10" fmla="*/ 256871 w 5330568"/>
                  <a:gd name="connsiteY10" fmla="*/ 524338 h 583756"/>
                  <a:gd name="connsiteX11" fmla="*/ 0 w 5330568"/>
                  <a:gd name="connsiteY11" fmla="*/ 477017 h 583756"/>
                  <a:gd name="connsiteX12" fmla="*/ 0 w 5330568"/>
                  <a:gd name="connsiteY12" fmla="*/ 91798 h 583756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83756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83756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5518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5518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8447"/>
                  <a:gd name="connsiteX1" fmla="*/ 399746 w 5330568"/>
                  <a:gd name="connsiteY1" fmla="*/ 44477 h 588447"/>
                  <a:gd name="connsiteX2" fmla="*/ 1875261 w 5330568"/>
                  <a:gd name="connsiteY2" fmla="*/ 51283 h 588447"/>
                  <a:gd name="connsiteX3" fmla="*/ 4161261 w 5330568"/>
                  <a:gd name="connsiteY3" fmla="*/ 40830 h 588447"/>
                  <a:gd name="connsiteX4" fmla="*/ 5149897 w 5330568"/>
                  <a:gd name="connsiteY4" fmla="*/ 6377 h 588447"/>
                  <a:gd name="connsiteX5" fmla="*/ 5330568 w 5330568"/>
                  <a:gd name="connsiteY5" fmla="*/ 91798 h 588447"/>
                  <a:gd name="connsiteX6" fmla="*/ 5330568 w 5330568"/>
                  <a:gd name="connsiteY6" fmla="*/ 477017 h 588447"/>
                  <a:gd name="connsiteX7" fmla="*/ 5149897 w 5330568"/>
                  <a:gd name="connsiteY7" fmla="*/ 543388 h 588447"/>
                  <a:gd name="connsiteX8" fmla="*/ 3970761 w 5330568"/>
                  <a:gd name="connsiteY8" fmla="*/ 574231 h 588447"/>
                  <a:gd name="connsiteX9" fmla="*/ 1075161 w 5330568"/>
                  <a:gd name="connsiteY9" fmla="*/ 584683 h 588447"/>
                  <a:gd name="connsiteX10" fmla="*/ 256871 w 5330568"/>
                  <a:gd name="connsiteY10" fmla="*/ 524338 h 588447"/>
                  <a:gd name="connsiteX11" fmla="*/ 0 w 5330568"/>
                  <a:gd name="connsiteY11" fmla="*/ 477017 h 588447"/>
                  <a:gd name="connsiteX12" fmla="*/ 0 w 5330568"/>
                  <a:gd name="connsiteY12" fmla="*/ 91798 h 588447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70761 w 5330568"/>
                  <a:gd name="connsiteY8" fmla="*/ 57423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9704"/>
                  <a:gd name="connsiteX1" fmla="*/ 399746 w 5330568"/>
                  <a:gd name="connsiteY1" fmla="*/ 44477 h 589704"/>
                  <a:gd name="connsiteX2" fmla="*/ 1875261 w 5330568"/>
                  <a:gd name="connsiteY2" fmla="*/ 51283 h 589704"/>
                  <a:gd name="connsiteX3" fmla="*/ 4161261 w 5330568"/>
                  <a:gd name="connsiteY3" fmla="*/ 40830 h 589704"/>
                  <a:gd name="connsiteX4" fmla="*/ 5149897 w 5330568"/>
                  <a:gd name="connsiteY4" fmla="*/ 6377 h 589704"/>
                  <a:gd name="connsiteX5" fmla="*/ 5330568 w 5330568"/>
                  <a:gd name="connsiteY5" fmla="*/ 91798 h 589704"/>
                  <a:gd name="connsiteX6" fmla="*/ 5330568 w 5330568"/>
                  <a:gd name="connsiteY6" fmla="*/ 477017 h 589704"/>
                  <a:gd name="connsiteX7" fmla="*/ 5168947 w 5330568"/>
                  <a:gd name="connsiteY7" fmla="*/ 571963 h 589704"/>
                  <a:gd name="connsiteX8" fmla="*/ 3970761 w 5330568"/>
                  <a:gd name="connsiteY8" fmla="*/ 574231 h 589704"/>
                  <a:gd name="connsiteX9" fmla="*/ 1075161 w 5330568"/>
                  <a:gd name="connsiteY9" fmla="*/ 584683 h 589704"/>
                  <a:gd name="connsiteX10" fmla="*/ 256871 w 5330568"/>
                  <a:gd name="connsiteY10" fmla="*/ 524338 h 589704"/>
                  <a:gd name="connsiteX11" fmla="*/ 0 w 5330568"/>
                  <a:gd name="connsiteY11" fmla="*/ 477017 h 589704"/>
                  <a:gd name="connsiteX12" fmla="*/ 0 w 5330568"/>
                  <a:gd name="connsiteY12" fmla="*/ 91798 h 589704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71963 h 584683"/>
                  <a:gd name="connsiteX8" fmla="*/ 3970761 w 5330568"/>
                  <a:gd name="connsiteY8" fmla="*/ 57423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75261 w 5330568"/>
                  <a:gd name="connsiteY2" fmla="*/ 16650 h 550050"/>
                  <a:gd name="connsiteX3" fmla="*/ 4161261 w 5330568"/>
                  <a:gd name="connsiteY3" fmla="*/ 619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61689 h 554574"/>
                  <a:gd name="connsiteX1" fmla="*/ 399746 w 5330568"/>
                  <a:gd name="connsiteY1" fmla="*/ 14368 h 554574"/>
                  <a:gd name="connsiteX2" fmla="*/ 1875261 w 5330568"/>
                  <a:gd name="connsiteY2" fmla="*/ 21174 h 554574"/>
                  <a:gd name="connsiteX3" fmla="*/ 4161261 w 5330568"/>
                  <a:gd name="connsiteY3" fmla="*/ 10721 h 554574"/>
                  <a:gd name="connsiteX4" fmla="*/ 5159422 w 5330568"/>
                  <a:gd name="connsiteY4" fmla="*/ 33418 h 554574"/>
                  <a:gd name="connsiteX5" fmla="*/ 5330568 w 5330568"/>
                  <a:gd name="connsiteY5" fmla="*/ 61689 h 554574"/>
                  <a:gd name="connsiteX6" fmla="*/ 5330568 w 5330568"/>
                  <a:gd name="connsiteY6" fmla="*/ 446908 h 554574"/>
                  <a:gd name="connsiteX7" fmla="*/ 5168947 w 5330568"/>
                  <a:gd name="connsiteY7" fmla="*/ 541854 h 554574"/>
                  <a:gd name="connsiteX8" fmla="*/ 3970761 w 5330568"/>
                  <a:gd name="connsiteY8" fmla="*/ 544122 h 554574"/>
                  <a:gd name="connsiteX9" fmla="*/ 1075161 w 5330568"/>
                  <a:gd name="connsiteY9" fmla="*/ 554574 h 554574"/>
                  <a:gd name="connsiteX10" fmla="*/ 256871 w 5330568"/>
                  <a:gd name="connsiteY10" fmla="*/ 494229 h 554574"/>
                  <a:gd name="connsiteX11" fmla="*/ 0 w 5330568"/>
                  <a:gd name="connsiteY11" fmla="*/ 446908 h 554574"/>
                  <a:gd name="connsiteX12" fmla="*/ 0 w 5330568"/>
                  <a:gd name="connsiteY12" fmla="*/ 61689 h 554574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75261 w 5330568"/>
                  <a:gd name="connsiteY2" fmla="*/ 1665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62669 h 555554"/>
                  <a:gd name="connsiteX1" fmla="*/ 399746 w 5330568"/>
                  <a:gd name="connsiteY1" fmla="*/ 15348 h 555554"/>
                  <a:gd name="connsiteX2" fmla="*/ 1894311 w 5330568"/>
                  <a:gd name="connsiteY2" fmla="*/ 41204 h 555554"/>
                  <a:gd name="connsiteX3" fmla="*/ 4170786 w 5330568"/>
                  <a:gd name="connsiteY3" fmla="*/ 68851 h 555554"/>
                  <a:gd name="connsiteX4" fmla="*/ 5178472 w 5330568"/>
                  <a:gd name="connsiteY4" fmla="*/ 15348 h 555554"/>
                  <a:gd name="connsiteX5" fmla="*/ 5330568 w 5330568"/>
                  <a:gd name="connsiteY5" fmla="*/ 62669 h 555554"/>
                  <a:gd name="connsiteX6" fmla="*/ 5330568 w 5330568"/>
                  <a:gd name="connsiteY6" fmla="*/ 447888 h 555554"/>
                  <a:gd name="connsiteX7" fmla="*/ 5168947 w 5330568"/>
                  <a:gd name="connsiteY7" fmla="*/ 542834 h 555554"/>
                  <a:gd name="connsiteX8" fmla="*/ 3970761 w 5330568"/>
                  <a:gd name="connsiteY8" fmla="*/ 545102 h 555554"/>
                  <a:gd name="connsiteX9" fmla="*/ 1075161 w 5330568"/>
                  <a:gd name="connsiteY9" fmla="*/ 555554 h 555554"/>
                  <a:gd name="connsiteX10" fmla="*/ 256871 w 5330568"/>
                  <a:gd name="connsiteY10" fmla="*/ 495209 h 555554"/>
                  <a:gd name="connsiteX11" fmla="*/ 0 w 5330568"/>
                  <a:gd name="connsiteY11" fmla="*/ 447888 h 555554"/>
                  <a:gd name="connsiteX12" fmla="*/ 0 w 5330568"/>
                  <a:gd name="connsiteY12" fmla="*/ 62669 h 555554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78472 w 5330568"/>
                  <a:gd name="connsiteY4" fmla="*/ 984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78472 w 5330568"/>
                  <a:gd name="connsiteY4" fmla="*/ 9844 h 550050"/>
                  <a:gd name="connsiteX5" fmla="*/ 5330568 w 5330568"/>
                  <a:gd name="connsiteY5" fmla="*/ 57165 h 550050"/>
                  <a:gd name="connsiteX6" fmla="*/ 5301993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21043"/>
                  <a:gd name="connsiteY0" fmla="*/ 57165 h 550050"/>
                  <a:gd name="connsiteX1" fmla="*/ 399746 w 5321043"/>
                  <a:gd name="connsiteY1" fmla="*/ 9844 h 550050"/>
                  <a:gd name="connsiteX2" fmla="*/ 1894311 w 5321043"/>
                  <a:gd name="connsiteY2" fmla="*/ 35700 h 550050"/>
                  <a:gd name="connsiteX3" fmla="*/ 4170786 w 5321043"/>
                  <a:gd name="connsiteY3" fmla="*/ 63347 h 550050"/>
                  <a:gd name="connsiteX4" fmla="*/ 5178472 w 5321043"/>
                  <a:gd name="connsiteY4" fmla="*/ 9844 h 550050"/>
                  <a:gd name="connsiteX5" fmla="*/ 5321043 w 5321043"/>
                  <a:gd name="connsiteY5" fmla="*/ 66690 h 550050"/>
                  <a:gd name="connsiteX6" fmla="*/ 5301993 w 5321043"/>
                  <a:gd name="connsiteY6" fmla="*/ 442384 h 550050"/>
                  <a:gd name="connsiteX7" fmla="*/ 5168947 w 5321043"/>
                  <a:gd name="connsiteY7" fmla="*/ 537330 h 550050"/>
                  <a:gd name="connsiteX8" fmla="*/ 3970761 w 5321043"/>
                  <a:gd name="connsiteY8" fmla="*/ 539598 h 550050"/>
                  <a:gd name="connsiteX9" fmla="*/ 1075161 w 5321043"/>
                  <a:gd name="connsiteY9" fmla="*/ 550050 h 550050"/>
                  <a:gd name="connsiteX10" fmla="*/ 256871 w 5321043"/>
                  <a:gd name="connsiteY10" fmla="*/ 489705 h 550050"/>
                  <a:gd name="connsiteX11" fmla="*/ 0 w 5321043"/>
                  <a:gd name="connsiteY11" fmla="*/ 442384 h 550050"/>
                  <a:gd name="connsiteX12" fmla="*/ 0 w 5321043"/>
                  <a:gd name="connsiteY12" fmla="*/ 57165 h 550050"/>
                  <a:gd name="connsiteX0" fmla="*/ 0 w 5321043"/>
                  <a:gd name="connsiteY0" fmla="*/ 57165 h 550050"/>
                  <a:gd name="connsiteX1" fmla="*/ 399746 w 5321043"/>
                  <a:gd name="connsiteY1" fmla="*/ 9844 h 550050"/>
                  <a:gd name="connsiteX2" fmla="*/ 1894311 w 5321043"/>
                  <a:gd name="connsiteY2" fmla="*/ 35700 h 550050"/>
                  <a:gd name="connsiteX3" fmla="*/ 4170786 w 5321043"/>
                  <a:gd name="connsiteY3" fmla="*/ 63347 h 550050"/>
                  <a:gd name="connsiteX4" fmla="*/ 5178472 w 5321043"/>
                  <a:gd name="connsiteY4" fmla="*/ 9844 h 550050"/>
                  <a:gd name="connsiteX5" fmla="*/ 5321043 w 5321043"/>
                  <a:gd name="connsiteY5" fmla="*/ 66690 h 550050"/>
                  <a:gd name="connsiteX6" fmla="*/ 5301993 w 5321043"/>
                  <a:gd name="connsiteY6" fmla="*/ 442384 h 550050"/>
                  <a:gd name="connsiteX7" fmla="*/ 5168947 w 5321043"/>
                  <a:gd name="connsiteY7" fmla="*/ 537330 h 550050"/>
                  <a:gd name="connsiteX8" fmla="*/ 3970761 w 5321043"/>
                  <a:gd name="connsiteY8" fmla="*/ 539598 h 550050"/>
                  <a:gd name="connsiteX9" fmla="*/ 1075161 w 5321043"/>
                  <a:gd name="connsiteY9" fmla="*/ 550050 h 550050"/>
                  <a:gd name="connsiteX10" fmla="*/ 256871 w 5321043"/>
                  <a:gd name="connsiteY10" fmla="*/ 489705 h 550050"/>
                  <a:gd name="connsiteX11" fmla="*/ 0 w 5321043"/>
                  <a:gd name="connsiteY11" fmla="*/ 442384 h 550050"/>
                  <a:gd name="connsiteX12" fmla="*/ 0 w 5321043"/>
                  <a:gd name="connsiteY12" fmla="*/ 57165 h 550050"/>
                  <a:gd name="connsiteX0" fmla="*/ 37 w 5321080"/>
                  <a:gd name="connsiteY0" fmla="*/ 57165 h 550050"/>
                  <a:gd name="connsiteX1" fmla="*/ 399783 w 5321080"/>
                  <a:gd name="connsiteY1" fmla="*/ 9844 h 550050"/>
                  <a:gd name="connsiteX2" fmla="*/ 1894348 w 5321080"/>
                  <a:gd name="connsiteY2" fmla="*/ 35700 h 550050"/>
                  <a:gd name="connsiteX3" fmla="*/ 4170823 w 5321080"/>
                  <a:gd name="connsiteY3" fmla="*/ 63347 h 550050"/>
                  <a:gd name="connsiteX4" fmla="*/ 5178509 w 5321080"/>
                  <a:gd name="connsiteY4" fmla="*/ 9844 h 550050"/>
                  <a:gd name="connsiteX5" fmla="*/ 5321080 w 5321080"/>
                  <a:gd name="connsiteY5" fmla="*/ 66690 h 550050"/>
                  <a:gd name="connsiteX6" fmla="*/ 5302030 w 5321080"/>
                  <a:gd name="connsiteY6" fmla="*/ 442384 h 550050"/>
                  <a:gd name="connsiteX7" fmla="*/ 5168984 w 5321080"/>
                  <a:gd name="connsiteY7" fmla="*/ 537330 h 550050"/>
                  <a:gd name="connsiteX8" fmla="*/ 3970798 w 5321080"/>
                  <a:gd name="connsiteY8" fmla="*/ 539598 h 550050"/>
                  <a:gd name="connsiteX9" fmla="*/ 1075198 w 5321080"/>
                  <a:gd name="connsiteY9" fmla="*/ 550050 h 550050"/>
                  <a:gd name="connsiteX10" fmla="*/ 256908 w 5321080"/>
                  <a:gd name="connsiteY10" fmla="*/ 489705 h 550050"/>
                  <a:gd name="connsiteX11" fmla="*/ 37 w 5321080"/>
                  <a:gd name="connsiteY11" fmla="*/ 442384 h 550050"/>
                  <a:gd name="connsiteX12" fmla="*/ 25039 w 5321080"/>
                  <a:gd name="connsiteY12" fmla="*/ 259266 h 550050"/>
                  <a:gd name="connsiteX13" fmla="*/ 37 w 5321080"/>
                  <a:gd name="connsiteY13" fmla="*/ 57165 h 550050"/>
                  <a:gd name="connsiteX0" fmla="*/ 15 w 5321058"/>
                  <a:gd name="connsiteY0" fmla="*/ 57165 h 550050"/>
                  <a:gd name="connsiteX1" fmla="*/ 399761 w 5321058"/>
                  <a:gd name="connsiteY1" fmla="*/ 9844 h 550050"/>
                  <a:gd name="connsiteX2" fmla="*/ 1894326 w 5321058"/>
                  <a:gd name="connsiteY2" fmla="*/ 35700 h 550050"/>
                  <a:gd name="connsiteX3" fmla="*/ 4170801 w 5321058"/>
                  <a:gd name="connsiteY3" fmla="*/ 63347 h 550050"/>
                  <a:gd name="connsiteX4" fmla="*/ 5178487 w 5321058"/>
                  <a:gd name="connsiteY4" fmla="*/ 9844 h 550050"/>
                  <a:gd name="connsiteX5" fmla="*/ 5321058 w 5321058"/>
                  <a:gd name="connsiteY5" fmla="*/ 66690 h 550050"/>
                  <a:gd name="connsiteX6" fmla="*/ 5302008 w 5321058"/>
                  <a:gd name="connsiteY6" fmla="*/ 442384 h 550050"/>
                  <a:gd name="connsiteX7" fmla="*/ 5168962 w 5321058"/>
                  <a:gd name="connsiteY7" fmla="*/ 537330 h 550050"/>
                  <a:gd name="connsiteX8" fmla="*/ 3970776 w 5321058"/>
                  <a:gd name="connsiteY8" fmla="*/ 539598 h 550050"/>
                  <a:gd name="connsiteX9" fmla="*/ 1075176 w 5321058"/>
                  <a:gd name="connsiteY9" fmla="*/ 550050 h 550050"/>
                  <a:gd name="connsiteX10" fmla="*/ 256886 w 5321058"/>
                  <a:gd name="connsiteY10" fmla="*/ 489705 h 550050"/>
                  <a:gd name="connsiteX11" fmla="*/ 15 w 5321058"/>
                  <a:gd name="connsiteY11" fmla="*/ 442384 h 550050"/>
                  <a:gd name="connsiteX12" fmla="*/ 72642 w 5321058"/>
                  <a:gd name="connsiteY12" fmla="*/ 230691 h 550050"/>
                  <a:gd name="connsiteX13" fmla="*/ 15 w 5321058"/>
                  <a:gd name="connsiteY13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894368 w 5321100"/>
                  <a:gd name="connsiteY2" fmla="*/ 35700 h 550050"/>
                  <a:gd name="connsiteX3" fmla="*/ 4170843 w 5321100"/>
                  <a:gd name="connsiteY3" fmla="*/ 63347 h 550050"/>
                  <a:gd name="connsiteX4" fmla="*/ 5178529 w 5321100"/>
                  <a:gd name="connsiteY4" fmla="*/ 9844 h 550050"/>
                  <a:gd name="connsiteX5" fmla="*/ 5321100 w 5321100"/>
                  <a:gd name="connsiteY5" fmla="*/ 66690 h 550050"/>
                  <a:gd name="connsiteX6" fmla="*/ 5302050 w 5321100"/>
                  <a:gd name="connsiteY6" fmla="*/ 442384 h 550050"/>
                  <a:gd name="connsiteX7" fmla="*/ 5169004 w 5321100"/>
                  <a:gd name="connsiteY7" fmla="*/ 537330 h 550050"/>
                  <a:gd name="connsiteX8" fmla="*/ 3970818 w 5321100"/>
                  <a:gd name="connsiteY8" fmla="*/ 539598 h 550050"/>
                  <a:gd name="connsiteX9" fmla="*/ 1075218 w 5321100"/>
                  <a:gd name="connsiteY9" fmla="*/ 550050 h 550050"/>
                  <a:gd name="connsiteX10" fmla="*/ 256928 w 5321100"/>
                  <a:gd name="connsiteY10" fmla="*/ 489705 h 550050"/>
                  <a:gd name="connsiteX11" fmla="*/ 57 w 5321100"/>
                  <a:gd name="connsiteY11" fmla="*/ 442384 h 550050"/>
                  <a:gd name="connsiteX12" fmla="*/ 15534 w 5321100"/>
                  <a:gd name="connsiteY12" fmla="*/ 221166 h 550050"/>
                  <a:gd name="connsiteX13" fmla="*/ 57 w 5321100"/>
                  <a:gd name="connsiteY13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894368 w 5321100"/>
                  <a:gd name="connsiteY2" fmla="*/ 35700 h 550050"/>
                  <a:gd name="connsiteX3" fmla="*/ 4170843 w 5321100"/>
                  <a:gd name="connsiteY3" fmla="*/ 63347 h 550050"/>
                  <a:gd name="connsiteX4" fmla="*/ 5178529 w 5321100"/>
                  <a:gd name="connsiteY4" fmla="*/ 9844 h 550050"/>
                  <a:gd name="connsiteX5" fmla="*/ 5321100 w 5321100"/>
                  <a:gd name="connsiteY5" fmla="*/ 66690 h 550050"/>
                  <a:gd name="connsiteX6" fmla="*/ 5302050 w 5321100"/>
                  <a:gd name="connsiteY6" fmla="*/ 442384 h 550050"/>
                  <a:gd name="connsiteX7" fmla="*/ 5169004 w 5321100"/>
                  <a:gd name="connsiteY7" fmla="*/ 537330 h 550050"/>
                  <a:gd name="connsiteX8" fmla="*/ 3970818 w 5321100"/>
                  <a:gd name="connsiteY8" fmla="*/ 539598 h 550050"/>
                  <a:gd name="connsiteX9" fmla="*/ 2406309 w 5321100"/>
                  <a:gd name="connsiteY9" fmla="*/ 525966 h 550050"/>
                  <a:gd name="connsiteX10" fmla="*/ 1075218 w 5321100"/>
                  <a:gd name="connsiteY10" fmla="*/ 550050 h 550050"/>
                  <a:gd name="connsiteX11" fmla="*/ 256928 w 5321100"/>
                  <a:gd name="connsiteY11" fmla="*/ 489705 h 550050"/>
                  <a:gd name="connsiteX12" fmla="*/ 57 w 5321100"/>
                  <a:gd name="connsiteY12" fmla="*/ 442384 h 550050"/>
                  <a:gd name="connsiteX13" fmla="*/ 15534 w 5321100"/>
                  <a:gd name="connsiteY13" fmla="*/ 221166 h 550050"/>
                  <a:gd name="connsiteX14" fmla="*/ 57 w 5321100"/>
                  <a:gd name="connsiteY14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129959 w 5321100"/>
                  <a:gd name="connsiteY2" fmla="*/ 49716 h 550050"/>
                  <a:gd name="connsiteX3" fmla="*/ 1894368 w 5321100"/>
                  <a:gd name="connsiteY3" fmla="*/ 35700 h 550050"/>
                  <a:gd name="connsiteX4" fmla="*/ 4170843 w 5321100"/>
                  <a:gd name="connsiteY4" fmla="*/ 63347 h 550050"/>
                  <a:gd name="connsiteX5" fmla="*/ 5178529 w 5321100"/>
                  <a:gd name="connsiteY5" fmla="*/ 9844 h 550050"/>
                  <a:gd name="connsiteX6" fmla="*/ 5321100 w 5321100"/>
                  <a:gd name="connsiteY6" fmla="*/ 66690 h 550050"/>
                  <a:gd name="connsiteX7" fmla="*/ 5302050 w 5321100"/>
                  <a:gd name="connsiteY7" fmla="*/ 442384 h 550050"/>
                  <a:gd name="connsiteX8" fmla="*/ 5169004 w 5321100"/>
                  <a:gd name="connsiteY8" fmla="*/ 537330 h 550050"/>
                  <a:gd name="connsiteX9" fmla="*/ 3970818 w 5321100"/>
                  <a:gd name="connsiteY9" fmla="*/ 539598 h 550050"/>
                  <a:gd name="connsiteX10" fmla="*/ 2406309 w 5321100"/>
                  <a:gd name="connsiteY10" fmla="*/ 525966 h 550050"/>
                  <a:gd name="connsiteX11" fmla="*/ 1075218 w 5321100"/>
                  <a:gd name="connsiteY11" fmla="*/ 550050 h 550050"/>
                  <a:gd name="connsiteX12" fmla="*/ 256928 w 5321100"/>
                  <a:gd name="connsiteY12" fmla="*/ 489705 h 550050"/>
                  <a:gd name="connsiteX13" fmla="*/ 57 w 5321100"/>
                  <a:gd name="connsiteY13" fmla="*/ 442384 h 550050"/>
                  <a:gd name="connsiteX14" fmla="*/ 15534 w 5321100"/>
                  <a:gd name="connsiteY14" fmla="*/ 221166 h 550050"/>
                  <a:gd name="connsiteX15" fmla="*/ 57 w 5321100"/>
                  <a:gd name="connsiteY15" fmla="*/ 57165 h 550050"/>
                  <a:gd name="connsiteX0" fmla="*/ 57 w 5351881"/>
                  <a:gd name="connsiteY0" fmla="*/ 57165 h 550050"/>
                  <a:gd name="connsiteX1" fmla="*/ 399803 w 5351881"/>
                  <a:gd name="connsiteY1" fmla="*/ 9844 h 550050"/>
                  <a:gd name="connsiteX2" fmla="*/ 1129959 w 5351881"/>
                  <a:gd name="connsiteY2" fmla="*/ 49716 h 550050"/>
                  <a:gd name="connsiteX3" fmla="*/ 1894368 w 5351881"/>
                  <a:gd name="connsiteY3" fmla="*/ 35700 h 550050"/>
                  <a:gd name="connsiteX4" fmla="*/ 4170843 w 5351881"/>
                  <a:gd name="connsiteY4" fmla="*/ 63347 h 550050"/>
                  <a:gd name="connsiteX5" fmla="*/ 5178529 w 5351881"/>
                  <a:gd name="connsiteY5" fmla="*/ 9844 h 550050"/>
                  <a:gd name="connsiteX6" fmla="*/ 5351881 w 5351881"/>
                  <a:gd name="connsiteY6" fmla="*/ 124763 h 550050"/>
                  <a:gd name="connsiteX7" fmla="*/ 5302050 w 5351881"/>
                  <a:gd name="connsiteY7" fmla="*/ 442384 h 550050"/>
                  <a:gd name="connsiteX8" fmla="*/ 5169004 w 5351881"/>
                  <a:gd name="connsiteY8" fmla="*/ 537330 h 550050"/>
                  <a:gd name="connsiteX9" fmla="*/ 3970818 w 5351881"/>
                  <a:gd name="connsiteY9" fmla="*/ 539598 h 550050"/>
                  <a:gd name="connsiteX10" fmla="*/ 2406309 w 5351881"/>
                  <a:gd name="connsiteY10" fmla="*/ 525966 h 550050"/>
                  <a:gd name="connsiteX11" fmla="*/ 1075218 w 5351881"/>
                  <a:gd name="connsiteY11" fmla="*/ 550050 h 550050"/>
                  <a:gd name="connsiteX12" fmla="*/ 256928 w 5351881"/>
                  <a:gd name="connsiteY12" fmla="*/ 489705 h 550050"/>
                  <a:gd name="connsiteX13" fmla="*/ 57 w 5351881"/>
                  <a:gd name="connsiteY13" fmla="*/ 442384 h 550050"/>
                  <a:gd name="connsiteX14" fmla="*/ 15534 w 5351881"/>
                  <a:gd name="connsiteY14" fmla="*/ 221166 h 550050"/>
                  <a:gd name="connsiteX15" fmla="*/ 57 w 5351881"/>
                  <a:gd name="connsiteY15" fmla="*/ 57165 h 550050"/>
                  <a:gd name="connsiteX0" fmla="*/ 57 w 5351881"/>
                  <a:gd name="connsiteY0" fmla="*/ 57165 h 550050"/>
                  <a:gd name="connsiteX1" fmla="*/ 399803 w 5351881"/>
                  <a:gd name="connsiteY1" fmla="*/ 9844 h 550050"/>
                  <a:gd name="connsiteX2" fmla="*/ 1129959 w 5351881"/>
                  <a:gd name="connsiteY2" fmla="*/ 49716 h 550050"/>
                  <a:gd name="connsiteX3" fmla="*/ 1894368 w 5351881"/>
                  <a:gd name="connsiteY3" fmla="*/ 35700 h 550050"/>
                  <a:gd name="connsiteX4" fmla="*/ 4170843 w 5351881"/>
                  <a:gd name="connsiteY4" fmla="*/ 63347 h 550050"/>
                  <a:gd name="connsiteX5" fmla="*/ 5178529 w 5351881"/>
                  <a:gd name="connsiteY5" fmla="*/ 33074 h 550050"/>
                  <a:gd name="connsiteX6" fmla="*/ 5351881 w 5351881"/>
                  <a:gd name="connsiteY6" fmla="*/ 124763 h 550050"/>
                  <a:gd name="connsiteX7" fmla="*/ 5302050 w 5351881"/>
                  <a:gd name="connsiteY7" fmla="*/ 442384 h 550050"/>
                  <a:gd name="connsiteX8" fmla="*/ 5169004 w 5351881"/>
                  <a:gd name="connsiteY8" fmla="*/ 537330 h 550050"/>
                  <a:gd name="connsiteX9" fmla="*/ 3970818 w 5351881"/>
                  <a:gd name="connsiteY9" fmla="*/ 539598 h 550050"/>
                  <a:gd name="connsiteX10" fmla="*/ 2406309 w 5351881"/>
                  <a:gd name="connsiteY10" fmla="*/ 525966 h 550050"/>
                  <a:gd name="connsiteX11" fmla="*/ 1075218 w 5351881"/>
                  <a:gd name="connsiteY11" fmla="*/ 550050 h 550050"/>
                  <a:gd name="connsiteX12" fmla="*/ 256928 w 5351881"/>
                  <a:gd name="connsiteY12" fmla="*/ 489705 h 550050"/>
                  <a:gd name="connsiteX13" fmla="*/ 57 w 5351881"/>
                  <a:gd name="connsiteY13" fmla="*/ 442384 h 550050"/>
                  <a:gd name="connsiteX14" fmla="*/ 15534 w 5351881"/>
                  <a:gd name="connsiteY14" fmla="*/ 221166 h 550050"/>
                  <a:gd name="connsiteX15" fmla="*/ 57 w 5351881"/>
                  <a:gd name="connsiteY15" fmla="*/ 57165 h 550050"/>
                  <a:gd name="connsiteX0" fmla="*/ 57 w 5351881"/>
                  <a:gd name="connsiteY0" fmla="*/ 51737 h 544622"/>
                  <a:gd name="connsiteX1" fmla="*/ 413961 w 5351881"/>
                  <a:gd name="connsiteY1" fmla="*/ 15806 h 544622"/>
                  <a:gd name="connsiteX2" fmla="*/ 1129959 w 5351881"/>
                  <a:gd name="connsiteY2" fmla="*/ 44288 h 544622"/>
                  <a:gd name="connsiteX3" fmla="*/ 1894368 w 5351881"/>
                  <a:gd name="connsiteY3" fmla="*/ 30272 h 544622"/>
                  <a:gd name="connsiteX4" fmla="*/ 4170843 w 5351881"/>
                  <a:gd name="connsiteY4" fmla="*/ 57919 h 544622"/>
                  <a:gd name="connsiteX5" fmla="*/ 5178529 w 5351881"/>
                  <a:gd name="connsiteY5" fmla="*/ 27646 h 544622"/>
                  <a:gd name="connsiteX6" fmla="*/ 5351881 w 5351881"/>
                  <a:gd name="connsiteY6" fmla="*/ 119335 h 544622"/>
                  <a:gd name="connsiteX7" fmla="*/ 5302050 w 5351881"/>
                  <a:gd name="connsiteY7" fmla="*/ 436956 h 544622"/>
                  <a:gd name="connsiteX8" fmla="*/ 5169004 w 5351881"/>
                  <a:gd name="connsiteY8" fmla="*/ 531902 h 544622"/>
                  <a:gd name="connsiteX9" fmla="*/ 3970818 w 5351881"/>
                  <a:gd name="connsiteY9" fmla="*/ 534170 h 544622"/>
                  <a:gd name="connsiteX10" fmla="*/ 2406309 w 5351881"/>
                  <a:gd name="connsiteY10" fmla="*/ 520538 h 544622"/>
                  <a:gd name="connsiteX11" fmla="*/ 1075218 w 5351881"/>
                  <a:gd name="connsiteY11" fmla="*/ 544622 h 544622"/>
                  <a:gd name="connsiteX12" fmla="*/ 256928 w 5351881"/>
                  <a:gd name="connsiteY12" fmla="*/ 484277 h 544622"/>
                  <a:gd name="connsiteX13" fmla="*/ 57 w 5351881"/>
                  <a:gd name="connsiteY13" fmla="*/ 436956 h 544622"/>
                  <a:gd name="connsiteX14" fmla="*/ 15534 w 5351881"/>
                  <a:gd name="connsiteY14" fmla="*/ 215738 h 544622"/>
                  <a:gd name="connsiteX15" fmla="*/ 57 w 5351881"/>
                  <a:gd name="connsiteY15" fmla="*/ 51737 h 544622"/>
                  <a:gd name="connsiteX0" fmla="*/ 0 w 5365983"/>
                  <a:gd name="connsiteY0" fmla="*/ 123608 h 529929"/>
                  <a:gd name="connsiteX1" fmla="*/ 428063 w 5365983"/>
                  <a:gd name="connsiteY1" fmla="*/ 1113 h 529929"/>
                  <a:gd name="connsiteX2" fmla="*/ 1144061 w 5365983"/>
                  <a:gd name="connsiteY2" fmla="*/ 29595 h 529929"/>
                  <a:gd name="connsiteX3" fmla="*/ 1908470 w 5365983"/>
                  <a:gd name="connsiteY3" fmla="*/ 15579 h 529929"/>
                  <a:gd name="connsiteX4" fmla="*/ 4184945 w 5365983"/>
                  <a:gd name="connsiteY4" fmla="*/ 43226 h 529929"/>
                  <a:gd name="connsiteX5" fmla="*/ 5192631 w 5365983"/>
                  <a:gd name="connsiteY5" fmla="*/ 12953 h 529929"/>
                  <a:gd name="connsiteX6" fmla="*/ 5365983 w 5365983"/>
                  <a:gd name="connsiteY6" fmla="*/ 104642 h 529929"/>
                  <a:gd name="connsiteX7" fmla="*/ 5316152 w 5365983"/>
                  <a:gd name="connsiteY7" fmla="*/ 422263 h 529929"/>
                  <a:gd name="connsiteX8" fmla="*/ 5183106 w 5365983"/>
                  <a:gd name="connsiteY8" fmla="*/ 517209 h 529929"/>
                  <a:gd name="connsiteX9" fmla="*/ 3984920 w 5365983"/>
                  <a:gd name="connsiteY9" fmla="*/ 519477 h 529929"/>
                  <a:gd name="connsiteX10" fmla="*/ 2420411 w 5365983"/>
                  <a:gd name="connsiteY10" fmla="*/ 505845 h 529929"/>
                  <a:gd name="connsiteX11" fmla="*/ 1089320 w 5365983"/>
                  <a:gd name="connsiteY11" fmla="*/ 529929 h 529929"/>
                  <a:gd name="connsiteX12" fmla="*/ 271030 w 5365983"/>
                  <a:gd name="connsiteY12" fmla="*/ 469584 h 529929"/>
                  <a:gd name="connsiteX13" fmla="*/ 14159 w 5365983"/>
                  <a:gd name="connsiteY13" fmla="*/ 422263 h 529929"/>
                  <a:gd name="connsiteX14" fmla="*/ 29636 w 5365983"/>
                  <a:gd name="connsiteY14" fmla="*/ 201045 h 529929"/>
                  <a:gd name="connsiteX15" fmla="*/ 0 w 5365983"/>
                  <a:gd name="connsiteY15" fmla="*/ 123608 h 529929"/>
                  <a:gd name="connsiteX0" fmla="*/ 0 w 5365983"/>
                  <a:gd name="connsiteY0" fmla="*/ 113988 h 520309"/>
                  <a:gd name="connsiteX1" fmla="*/ 371429 w 5365983"/>
                  <a:gd name="connsiteY1" fmla="*/ 23385 h 520309"/>
                  <a:gd name="connsiteX2" fmla="*/ 1144061 w 5365983"/>
                  <a:gd name="connsiteY2" fmla="*/ 19975 h 520309"/>
                  <a:gd name="connsiteX3" fmla="*/ 1908470 w 5365983"/>
                  <a:gd name="connsiteY3" fmla="*/ 5959 h 520309"/>
                  <a:gd name="connsiteX4" fmla="*/ 4184945 w 5365983"/>
                  <a:gd name="connsiteY4" fmla="*/ 33606 h 520309"/>
                  <a:gd name="connsiteX5" fmla="*/ 5192631 w 5365983"/>
                  <a:gd name="connsiteY5" fmla="*/ 3333 h 520309"/>
                  <a:gd name="connsiteX6" fmla="*/ 5365983 w 5365983"/>
                  <a:gd name="connsiteY6" fmla="*/ 95022 h 520309"/>
                  <a:gd name="connsiteX7" fmla="*/ 5316152 w 5365983"/>
                  <a:gd name="connsiteY7" fmla="*/ 412643 h 520309"/>
                  <a:gd name="connsiteX8" fmla="*/ 5183106 w 5365983"/>
                  <a:gd name="connsiteY8" fmla="*/ 507589 h 520309"/>
                  <a:gd name="connsiteX9" fmla="*/ 3984920 w 5365983"/>
                  <a:gd name="connsiteY9" fmla="*/ 509857 h 520309"/>
                  <a:gd name="connsiteX10" fmla="*/ 2420411 w 5365983"/>
                  <a:gd name="connsiteY10" fmla="*/ 496225 h 520309"/>
                  <a:gd name="connsiteX11" fmla="*/ 1089320 w 5365983"/>
                  <a:gd name="connsiteY11" fmla="*/ 520309 h 520309"/>
                  <a:gd name="connsiteX12" fmla="*/ 271030 w 5365983"/>
                  <a:gd name="connsiteY12" fmla="*/ 459964 h 520309"/>
                  <a:gd name="connsiteX13" fmla="*/ 14159 w 5365983"/>
                  <a:gd name="connsiteY13" fmla="*/ 412643 h 520309"/>
                  <a:gd name="connsiteX14" fmla="*/ 29636 w 5365983"/>
                  <a:gd name="connsiteY14" fmla="*/ 191425 h 520309"/>
                  <a:gd name="connsiteX15" fmla="*/ 0 w 5365983"/>
                  <a:gd name="connsiteY15" fmla="*/ 113988 h 520309"/>
                  <a:gd name="connsiteX0" fmla="*/ 0 w 5365983"/>
                  <a:gd name="connsiteY0" fmla="*/ 113988 h 520309"/>
                  <a:gd name="connsiteX1" fmla="*/ 371429 w 5365983"/>
                  <a:gd name="connsiteY1" fmla="*/ 23385 h 520309"/>
                  <a:gd name="connsiteX2" fmla="*/ 1144061 w 5365983"/>
                  <a:gd name="connsiteY2" fmla="*/ 19975 h 520309"/>
                  <a:gd name="connsiteX3" fmla="*/ 2149164 w 5365983"/>
                  <a:gd name="connsiteY3" fmla="*/ 19627 h 520309"/>
                  <a:gd name="connsiteX4" fmla="*/ 4184945 w 5365983"/>
                  <a:gd name="connsiteY4" fmla="*/ 33606 h 520309"/>
                  <a:gd name="connsiteX5" fmla="*/ 5192631 w 5365983"/>
                  <a:gd name="connsiteY5" fmla="*/ 3333 h 520309"/>
                  <a:gd name="connsiteX6" fmla="*/ 5365983 w 5365983"/>
                  <a:gd name="connsiteY6" fmla="*/ 95022 h 520309"/>
                  <a:gd name="connsiteX7" fmla="*/ 5316152 w 5365983"/>
                  <a:gd name="connsiteY7" fmla="*/ 412643 h 520309"/>
                  <a:gd name="connsiteX8" fmla="*/ 5183106 w 5365983"/>
                  <a:gd name="connsiteY8" fmla="*/ 507589 h 520309"/>
                  <a:gd name="connsiteX9" fmla="*/ 3984920 w 5365983"/>
                  <a:gd name="connsiteY9" fmla="*/ 509857 h 520309"/>
                  <a:gd name="connsiteX10" fmla="*/ 2420411 w 5365983"/>
                  <a:gd name="connsiteY10" fmla="*/ 496225 h 520309"/>
                  <a:gd name="connsiteX11" fmla="*/ 1089320 w 5365983"/>
                  <a:gd name="connsiteY11" fmla="*/ 520309 h 520309"/>
                  <a:gd name="connsiteX12" fmla="*/ 271030 w 5365983"/>
                  <a:gd name="connsiteY12" fmla="*/ 459964 h 520309"/>
                  <a:gd name="connsiteX13" fmla="*/ 14159 w 5365983"/>
                  <a:gd name="connsiteY13" fmla="*/ 412643 h 520309"/>
                  <a:gd name="connsiteX14" fmla="*/ 29636 w 5365983"/>
                  <a:gd name="connsiteY14" fmla="*/ 191425 h 520309"/>
                  <a:gd name="connsiteX15" fmla="*/ 0 w 5365983"/>
                  <a:gd name="connsiteY15" fmla="*/ 113988 h 520309"/>
                  <a:gd name="connsiteX0" fmla="*/ 0 w 5365983"/>
                  <a:gd name="connsiteY0" fmla="*/ 114961 h 521282"/>
                  <a:gd name="connsiteX1" fmla="*/ 371429 w 5365983"/>
                  <a:gd name="connsiteY1" fmla="*/ 24358 h 521282"/>
                  <a:gd name="connsiteX2" fmla="*/ 1144061 w 5365983"/>
                  <a:gd name="connsiteY2" fmla="*/ 20948 h 521282"/>
                  <a:gd name="connsiteX3" fmla="*/ 2149164 w 5365983"/>
                  <a:gd name="connsiteY3" fmla="*/ 20600 h 521282"/>
                  <a:gd name="connsiteX4" fmla="*/ 4170787 w 5365983"/>
                  <a:gd name="connsiteY4" fmla="*/ 23189 h 521282"/>
                  <a:gd name="connsiteX5" fmla="*/ 5192631 w 5365983"/>
                  <a:gd name="connsiteY5" fmla="*/ 4306 h 521282"/>
                  <a:gd name="connsiteX6" fmla="*/ 5365983 w 5365983"/>
                  <a:gd name="connsiteY6" fmla="*/ 95995 h 521282"/>
                  <a:gd name="connsiteX7" fmla="*/ 5316152 w 5365983"/>
                  <a:gd name="connsiteY7" fmla="*/ 413616 h 521282"/>
                  <a:gd name="connsiteX8" fmla="*/ 5183106 w 5365983"/>
                  <a:gd name="connsiteY8" fmla="*/ 508562 h 521282"/>
                  <a:gd name="connsiteX9" fmla="*/ 3984920 w 5365983"/>
                  <a:gd name="connsiteY9" fmla="*/ 510830 h 521282"/>
                  <a:gd name="connsiteX10" fmla="*/ 2420411 w 5365983"/>
                  <a:gd name="connsiteY10" fmla="*/ 497198 h 521282"/>
                  <a:gd name="connsiteX11" fmla="*/ 1089320 w 5365983"/>
                  <a:gd name="connsiteY11" fmla="*/ 521282 h 521282"/>
                  <a:gd name="connsiteX12" fmla="*/ 271030 w 5365983"/>
                  <a:gd name="connsiteY12" fmla="*/ 460937 h 521282"/>
                  <a:gd name="connsiteX13" fmla="*/ 14159 w 5365983"/>
                  <a:gd name="connsiteY13" fmla="*/ 413616 h 521282"/>
                  <a:gd name="connsiteX14" fmla="*/ 29636 w 5365983"/>
                  <a:gd name="connsiteY14" fmla="*/ 192398 h 521282"/>
                  <a:gd name="connsiteX15" fmla="*/ 0 w 5365983"/>
                  <a:gd name="connsiteY15" fmla="*/ 114961 h 521282"/>
                  <a:gd name="connsiteX0" fmla="*/ 0 w 5365983"/>
                  <a:gd name="connsiteY0" fmla="*/ 98243 h 504564"/>
                  <a:gd name="connsiteX1" fmla="*/ 371429 w 5365983"/>
                  <a:gd name="connsiteY1" fmla="*/ 7640 h 504564"/>
                  <a:gd name="connsiteX2" fmla="*/ 1144061 w 5365983"/>
                  <a:gd name="connsiteY2" fmla="*/ 4230 h 504564"/>
                  <a:gd name="connsiteX3" fmla="*/ 2149164 w 5365983"/>
                  <a:gd name="connsiteY3" fmla="*/ 3882 h 504564"/>
                  <a:gd name="connsiteX4" fmla="*/ 4170787 w 5365983"/>
                  <a:gd name="connsiteY4" fmla="*/ 6471 h 504564"/>
                  <a:gd name="connsiteX5" fmla="*/ 5206789 w 5365983"/>
                  <a:gd name="connsiteY5" fmla="*/ 14924 h 504564"/>
                  <a:gd name="connsiteX6" fmla="*/ 5365983 w 5365983"/>
                  <a:gd name="connsiteY6" fmla="*/ 79277 h 504564"/>
                  <a:gd name="connsiteX7" fmla="*/ 5316152 w 5365983"/>
                  <a:gd name="connsiteY7" fmla="*/ 396898 h 504564"/>
                  <a:gd name="connsiteX8" fmla="*/ 5183106 w 5365983"/>
                  <a:gd name="connsiteY8" fmla="*/ 491844 h 504564"/>
                  <a:gd name="connsiteX9" fmla="*/ 3984920 w 5365983"/>
                  <a:gd name="connsiteY9" fmla="*/ 494112 h 504564"/>
                  <a:gd name="connsiteX10" fmla="*/ 2420411 w 5365983"/>
                  <a:gd name="connsiteY10" fmla="*/ 480480 h 504564"/>
                  <a:gd name="connsiteX11" fmla="*/ 1089320 w 5365983"/>
                  <a:gd name="connsiteY11" fmla="*/ 504564 h 504564"/>
                  <a:gd name="connsiteX12" fmla="*/ 271030 w 5365983"/>
                  <a:gd name="connsiteY12" fmla="*/ 444219 h 504564"/>
                  <a:gd name="connsiteX13" fmla="*/ 14159 w 5365983"/>
                  <a:gd name="connsiteY13" fmla="*/ 396898 h 504564"/>
                  <a:gd name="connsiteX14" fmla="*/ 29636 w 5365983"/>
                  <a:gd name="connsiteY14" fmla="*/ 175680 h 504564"/>
                  <a:gd name="connsiteX15" fmla="*/ 0 w 5365983"/>
                  <a:gd name="connsiteY15" fmla="*/ 98243 h 504564"/>
                  <a:gd name="connsiteX0" fmla="*/ 0 w 5365983"/>
                  <a:gd name="connsiteY0" fmla="*/ 98243 h 504564"/>
                  <a:gd name="connsiteX1" fmla="*/ 371429 w 5365983"/>
                  <a:gd name="connsiteY1" fmla="*/ 7640 h 504564"/>
                  <a:gd name="connsiteX2" fmla="*/ 1144061 w 5365983"/>
                  <a:gd name="connsiteY2" fmla="*/ 4230 h 504564"/>
                  <a:gd name="connsiteX3" fmla="*/ 2149164 w 5365983"/>
                  <a:gd name="connsiteY3" fmla="*/ 3882 h 504564"/>
                  <a:gd name="connsiteX4" fmla="*/ 4170787 w 5365983"/>
                  <a:gd name="connsiteY4" fmla="*/ 6471 h 504564"/>
                  <a:gd name="connsiteX5" fmla="*/ 5135998 w 5365983"/>
                  <a:gd name="connsiteY5" fmla="*/ 12646 h 504564"/>
                  <a:gd name="connsiteX6" fmla="*/ 5365983 w 5365983"/>
                  <a:gd name="connsiteY6" fmla="*/ 79277 h 504564"/>
                  <a:gd name="connsiteX7" fmla="*/ 5316152 w 5365983"/>
                  <a:gd name="connsiteY7" fmla="*/ 396898 h 504564"/>
                  <a:gd name="connsiteX8" fmla="*/ 5183106 w 5365983"/>
                  <a:gd name="connsiteY8" fmla="*/ 491844 h 504564"/>
                  <a:gd name="connsiteX9" fmla="*/ 3984920 w 5365983"/>
                  <a:gd name="connsiteY9" fmla="*/ 494112 h 504564"/>
                  <a:gd name="connsiteX10" fmla="*/ 2420411 w 5365983"/>
                  <a:gd name="connsiteY10" fmla="*/ 480480 h 504564"/>
                  <a:gd name="connsiteX11" fmla="*/ 1089320 w 5365983"/>
                  <a:gd name="connsiteY11" fmla="*/ 504564 h 504564"/>
                  <a:gd name="connsiteX12" fmla="*/ 271030 w 5365983"/>
                  <a:gd name="connsiteY12" fmla="*/ 444219 h 504564"/>
                  <a:gd name="connsiteX13" fmla="*/ 14159 w 5365983"/>
                  <a:gd name="connsiteY13" fmla="*/ 396898 h 504564"/>
                  <a:gd name="connsiteX14" fmla="*/ 29636 w 5365983"/>
                  <a:gd name="connsiteY14" fmla="*/ 175680 h 504564"/>
                  <a:gd name="connsiteX15" fmla="*/ 0 w 5365983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16152 w 5337667"/>
                  <a:gd name="connsiteY7" fmla="*/ 396898 h 504564"/>
                  <a:gd name="connsiteX8" fmla="*/ 5183106 w 5337667"/>
                  <a:gd name="connsiteY8" fmla="*/ 491844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83106 w 5337667"/>
                  <a:gd name="connsiteY8" fmla="*/ 491844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54790 w 5337667"/>
                  <a:gd name="connsiteY8" fmla="*/ 489566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420411 w 5337667"/>
                  <a:gd name="connsiteY10" fmla="*/ 480480 h 506964"/>
                  <a:gd name="connsiteX11" fmla="*/ 1089320 w 5337667"/>
                  <a:gd name="connsiteY11" fmla="*/ 504564 h 506964"/>
                  <a:gd name="connsiteX12" fmla="*/ 271030 w 5337667"/>
                  <a:gd name="connsiteY12" fmla="*/ 44421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71030 w 5337667"/>
                  <a:gd name="connsiteY12" fmla="*/ 44421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28555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28555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100427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54790 w 5337667"/>
                  <a:gd name="connsiteY8" fmla="*/ 489566 h 504564"/>
                  <a:gd name="connsiteX9" fmla="*/ 4474005 w 5337667"/>
                  <a:gd name="connsiteY9" fmla="*/ 493174 h 504564"/>
                  <a:gd name="connsiteX10" fmla="*/ 3984920 w 5337667"/>
                  <a:gd name="connsiteY10" fmla="*/ 494112 h 504564"/>
                  <a:gd name="connsiteX11" fmla="*/ 2363777 w 5337667"/>
                  <a:gd name="connsiteY11" fmla="*/ 500982 h 504564"/>
                  <a:gd name="connsiteX12" fmla="*/ 1089320 w 5337667"/>
                  <a:gd name="connsiteY12" fmla="*/ 504564 h 504564"/>
                  <a:gd name="connsiteX13" fmla="*/ 171922 w 5337667"/>
                  <a:gd name="connsiteY13" fmla="*/ 478389 h 504564"/>
                  <a:gd name="connsiteX14" fmla="*/ 56635 w 5337667"/>
                  <a:gd name="connsiteY14" fmla="*/ 396898 h 504564"/>
                  <a:gd name="connsiteX15" fmla="*/ 43794 w 5337667"/>
                  <a:gd name="connsiteY15" fmla="*/ 173402 h 504564"/>
                  <a:gd name="connsiteX16" fmla="*/ 0 w 5337667"/>
                  <a:gd name="connsiteY16" fmla="*/ 98243 h 504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37667" h="504564">
                    <a:moveTo>
                      <a:pt x="0" y="98243"/>
                    </a:moveTo>
                    <a:cubicBezTo>
                      <a:pt x="0" y="8982"/>
                      <a:pt x="282168" y="7640"/>
                      <a:pt x="371429" y="7640"/>
                    </a:cubicBezTo>
                    <a:cubicBezTo>
                      <a:pt x="561333" y="49"/>
                      <a:pt x="847772" y="4856"/>
                      <a:pt x="1144061" y="4230"/>
                    </a:cubicBezTo>
                    <a:cubicBezTo>
                      <a:pt x="1440350" y="3604"/>
                      <a:pt x="1643938" y="-4740"/>
                      <a:pt x="2149164" y="3882"/>
                    </a:cubicBezTo>
                    <a:lnTo>
                      <a:pt x="4170787" y="6471"/>
                    </a:lnTo>
                    <a:lnTo>
                      <a:pt x="5135998" y="12646"/>
                    </a:lnTo>
                    <a:cubicBezTo>
                      <a:pt x="5225259" y="12646"/>
                      <a:pt x="5337667" y="-7706"/>
                      <a:pt x="5337667" y="81555"/>
                    </a:cubicBezTo>
                    <a:cubicBezTo>
                      <a:pt x="5283692" y="254411"/>
                      <a:pt x="5308343" y="255721"/>
                      <a:pt x="5301993" y="380952"/>
                    </a:cubicBezTo>
                    <a:cubicBezTo>
                      <a:pt x="5301993" y="470213"/>
                      <a:pt x="5244051" y="489566"/>
                      <a:pt x="5154790" y="489566"/>
                    </a:cubicBezTo>
                    <a:cubicBezTo>
                      <a:pt x="5009713" y="509788"/>
                      <a:pt x="4668983" y="492416"/>
                      <a:pt x="4474005" y="493174"/>
                    </a:cubicBezTo>
                    <a:lnTo>
                      <a:pt x="3984920" y="494112"/>
                    </a:lnTo>
                    <a:cubicBezTo>
                      <a:pt x="3463417" y="502268"/>
                      <a:pt x="2885280" y="492826"/>
                      <a:pt x="2363777" y="500982"/>
                    </a:cubicBezTo>
                    <a:lnTo>
                      <a:pt x="1089320" y="504564"/>
                    </a:lnTo>
                    <a:cubicBezTo>
                      <a:pt x="819732" y="503499"/>
                      <a:pt x="441768" y="505751"/>
                      <a:pt x="171922" y="478389"/>
                    </a:cubicBezTo>
                    <a:cubicBezTo>
                      <a:pt x="82661" y="478389"/>
                      <a:pt x="14160" y="483881"/>
                      <a:pt x="56635" y="396898"/>
                    </a:cubicBezTo>
                    <a:cubicBezTo>
                      <a:pt x="-15349" y="323572"/>
                      <a:pt x="44985" y="237616"/>
                      <a:pt x="43794" y="173402"/>
                    </a:cubicBezTo>
                    <a:lnTo>
                      <a:pt x="0" y="98243"/>
                    </a:ln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600"/>
              </a:p>
            </p:txBody>
          </p:sp>
          <p:sp>
            <p:nvSpPr>
              <p:cNvPr id="4" name="Retângulo 3"/>
              <p:cNvSpPr/>
              <p:nvPr/>
            </p:nvSpPr>
            <p:spPr>
              <a:xfrm>
                <a:off x="645854" y="4022844"/>
                <a:ext cx="5292000" cy="892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pt-BR" sz="26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Ensinar não significa mais </a:t>
                </a:r>
              </a:p>
              <a:p>
                <a:pPr lvl="0" algn="ctr"/>
                <a:r>
                  <a:rPr lang="pt-BR" sz="26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repassar conteúdos prontos </a:t>
                </a:r>
                <a:endParaRPr lang="pt-BR" sz="2600" dirty="0"/>
              </a:p>
            </p:txBody>
          </p:sp>
        </p:grpSp>
        <p:grpSp>
          <p:nvGrpSpPr>
            <p:cNvPr id="32" name="Agrupar 31"/>
            <p:cNvGrpSpPr/>
            <p:nvPr/>
          </p:nvGrpSpPr>
          <p:grpSpPr>
            <a:xfrm>
              <a:off x="645854" y="5270006"/>
              <a:ext cx="5292000" cy="1065888"/>
              <a:chOff x="645854" y="5278553"/>
              <a:chExt cx="5292000" cy="1065888"/>
            </a:xfrm>
          </p:grpSpPr>
          <p:sp>
            <p:nvSpPr>
              <p:cNvPr id="24" name="Retângulo Arredondado 7"/>
              <p:cNvSpPr/>
              <p:nvPr/>
            </p:nvSpPr>
            <p:spPr>
              <a:xfrm flipH="1" flipV="1">
                <a:off x="645854" y="5278553"/>
                <a:ext cx="5292000" cy="1065888"/>
              </a:xfrm>
              <a:custGeom>
                <a:avLst/>
                <a:gdLst>
                  <a:gd name="connsiteX0" fmla="*/ 0 w 5330568"/>
                  <a:gd name="connsiteY0" fmla="*/ 161621 h 708461"/>
                  <a:gd name="connsiteX1" fmla="*/ 161621 w 5330568"/>
                  <a:gd name="connsiteY1" fmla="*/ 0 h 708461"/>
                  <a:gd name="connsiteX2" fmla="*/ 5168947 w 5330568"/>
                  <a:gd name="connsiteY2" fmla="*/ 0 h 708461"/>
                  <a:gd name="connsiteX3" fmla="*/ 5330568 w 5330568"/>
                  <a:gd name="connsiteY3" fmla="*/ 161621 h 708461"/>
                  <a:gd name="connsiteX4" fmla="*/ 5330568 w 5330568"/>
                  <a:gd name="connsiteY4" fmla="*/ 546840 h 708461"/>
                  <a:gd name="connsiteX5" fmla="*/ 5168947 w 5330568"/>
                  <a:gd name="connsiteY5" fmla="*/ 708461 h 708461"/>
                  <a:gd name="connsiteX6" fmla="*/ 161621 w 5330568"/>
                  <a:gd name="connsiteY6" fmla="*/ 708461 h 708461"/>
                  <a:gd name="connsiteX7" fmla="*/ 0 w 5330568"/>
                  <a:gd name="connsiteY7" fmla="*/ 546840 h 708461"/>
                  <a:gd name="connsiteX8" fmla="*/ 0 w 5330568"/>
                  <a:gd name="connsiteY8" fmla="*/ 161621 h 708461"/>
                  <a:gd name="connsiteX0" fmla="*/ 0 w 5330568"/>
                  <a:gd name="connsiteY0" fmla="*/ 161621 h 708461"/>
                  <a:gd name="connsiteX1" fmla="*/ 228296 w 5330568"/>
                  <a:gd name="connsiteY1" fmla="*/ 66675 h 708461"/>
                  <a:gd name="connsiteX2" fmla="*/ 5168947 w 5330568"/>
                  <a:gd name="connsiteY2" fmla="*/ 0 h 708461"/>
                  <a:gd name="connsiteX3" fmla="*/ 5330568 w 5330568"/>
                  <a:gd name="connsiteY3" fmla="*/ 161621 h 708461"/>
                  <a:gd name="connsiteX4" fmla="*/ 5330568 w 5330568"/>
                  <a:gd name="connsiteY4" fmla="*/ 546840 h 708461"/>
                  <a:gd name="connsiteX5" fmla="*/ 5168947 w 5330568"/>
                  <a:gd name="connsiteY5" fmla="*/ 708461 h 708461"/>
                  <a:gd name="connsiteX6" fmla="*/ 161621 w 5330568"/>
                  <a:gd name="connsiteY6" fmla="*/ 708461 h 708461"/>
                  <a:gd name="connsiteX7" fmla="*/ 0 w 5330568"/>
                  <a:gd name="connsiteY7" fmla="*/ 546840 h 708461"/>
                  <a:gd name="connsiteX8" fmla="*/ 0 w 5330568"/>
                  <a:gd name="connsiteY8" fmla="*/ 161621 h 708461"/>
                  <a:gd name="connsiteX0" fmla="*/ 0 w 5330568"/>
                  <a:gd name="connsiteY0" fmla="*/ 161621 h 708638"/>
                  <a:gd name="connsiteX1" fmla="*/ 228296 w 5330568"/>
                  <a:gd name="connsiteY1" fmla="*/ 66675 h 708638"/>
                  <a:gd name="connsiteX2" fmla="*/ 5168947 w 5330568"/>
                  <a:gd name="connsiteY2" fmla="*/ 0 h 708638"/>
                  <a:gd name="connsiteX3" fmla="*/ 5330568 w 5330568"/>
                  <a:gd name="connsiteY3" fmla="*/ 161621 h 708638"/>
                  <a:gd name="connsiteX4" fmla="*/ 5330568 w 5330568"/>
                  <a:gd name="connsiteY4" fmla="*/ 546840 h 708638"/>
                  <a:gd name="connsiteX5" fmla="*/ 5168947 w 5330568"/>
                  <a:gd name="connsiteY5" fmla="*/ 708461 h 708638"/>
                  <a:gd name="connsiteX6" fmla="*/ 4018386 w 5330568"/>
                  <a:gd name="connsiteY6" fmla="*/ 653579 h 708638"/>
                  <a:gd name="connsiteX7" fmla="*/ 161621 w 5330568"/>
                  <a:gd name="connsiteY7" fmla="*/ 708461 h 708638"/>
                  <a:gd name="connsiteX8" fmla="*/ 0 w 5330568"/>
                  <a:gd name="connsiteY8" fmla="*/ 546840 h 708638"/>
                  <a:gd name="connsiteX9" fmla="*/ 0 w 5330568"/>
                  <a:gd name="connsiteY9" fmla="*/ 161621 h 708638"/>
                  <a:gd name="connsiteX0" fmla="*/ 0 w 5330568"/>
                  <a:gd name="connsiteY0" fmla="*/ 166932 h 713949"/>
                  <a:gd name="connsiteX1" fmla="*/ 228296 w 5330568"/>
                  <a:gd name="connsiteY1" fmla="*/ 71986 h 713949"/>
                  <a:gd name="connsiteX2" fmla="*/ 4180311 w 5330568"/>
                  <a:gd name="connsiteY2" fmla="*/ 58814 h 713949"/>
                  <a:gd name="connsiteX3" fmla="*/ 5168947 w 5330568"/>
                  <a:gd name="connsiteY3" fmla="*/ 5311 h 713949"/>
                  <a:gd name="connsiteX4" fmla="*/ 5330568 w 5330568"/>
                  <a:gd name="connsiteY4" fmla="*/ 166932 h 713949"/>
                  <a:gd name="connsiteX5" fmla="*/ 5330568 w 5330568"/>
                  <a:gd name="connsiteY5" fmla="*/ 552151 h 713949"/>
                  <a:gd name="connsiteX6" fmla="*/ 5168947 w 5330568"/>
                  <a:gd name="connsiteY6" fmla="*/ 713772 h 713949"/>
                  <a:gd name="connsiteX7" fmla="*/ 4018386 w 5330568"/>
                  <a:gd name="connsiteY7" fmla="*/ 658890 h 713949"/>
                  <a:gd name="connsiteX8" fmla="*/ 161621 w 5330568"/>
                  <a:gd name="connsiteY8" fmla="*/ 713772 h 713949"/>
                  <a:gd name="connsiteX9" fmla="*/ 0 w 5330568"/>
                  <a:gd name="connsiteY9" fmla="*/ 552151 h 713949"/>
                  <a:gd name="connsiteX10" fmla="*/ 0 w 5330568"/>
                  <a:gd name="connsiteY10" fmla="*/ 166932 h 713949"/>
                  <a:gd name="connsiteX0" fmla="*/ 0 w 5330568"/>
                  <a:gd name="connsiteY0" fmla="*/ 166932 h 716967"/>
                  <a:gd name="connsiteX1" fmla="*/ 228296 w 5330568"/>
                  <a:gd name="connsiteY1" fmla="*/ 71986 h 716967"/>
                  <a:gd name="connsiteX2" fmla="*/ 4180311 w 5330568"/>
                  <a:gd name="connsiteY2" fmla="*/ 58814 h 716967"/>
                  <a:gd name="connsiteX3" fmla="*/ 5168947 w 5330568"/>
                  <a:gd name="connsiteY3" fmla="*/ 5311 h 716967"/>
                  <a:gd name="connsiteX4" fmla="*/ 5330568 w 5330568"/>
                  <a:gd name="connsiteY4" fmla="*/ 166932 h 716967"/>
                  <a:gd name="connsiteX5" fmla="*/ 5330568 w 5330568"/>
                  <a:gd name="connsiteY5" fmla="*/ 552151 h 716967"/>
                  <a:gd name="connsiteX6" fmla="*/ 5168947 w 5330568"/>
                  <a:gd name="connsiteY6" fmla="*/ 713772 h 716967"/>
                  <a:gd name="connsiteX7" fmla="*/ 4018386 w 5330568"/>
                  <a:gd name="connsiteY7" fmla="*/ 658890 h 716967"/>
                  <a:gd name="connsiteX8" fmla="*/ 1065636 w 5330568"/>
                  <a:gd name="connsiteY8" fmla="*/ 716967 h 716967"/>
                  <a:gd name="connsiteX9" fmla="*/ 161621 w 5330568"/>
                  <a:gd name="connsiteY9" fmla="*/ 713772 h 716967"/>
                  <a:gd name="connsiteX10" fmla="*/ 0 w 5330568"/>
                  <a:gd name="connsiteY10" fmla="*/ 552151 h 716967"/>
                  <a:gd name="connsiteX11" fmla="*/ 0 w 5330568"/>
                  <a:gd name="connsiteY11" fmla="*/ 166932 h 716967"/>
                  <a:gd name="connsiteX0" fmla="*/ 0 w 5330568"/>
                  <a:gd name="connsiteY0" fmla="*/ 166932 h 713949"/>
                  <a:gd name="connsiteX1" fmla="*/ 228296 w 5330568"/>
                  <a:gd name="connsiteY1" fmla="*/ 71986 h 713949"/>
                  <a:gd name="connsiteX2" fmla="*/ 4180311 w 5330568"/>
                  <a:gd name="connsiteY2" fmla="*/ 58814 h 713949"/>
                  <a:gd name="connsiteX3" fmla="*/ 5168947 w 5330568"/>
                  <a:gd name="connsiteY3" fmla="*/ 5311 h 713949"/>
                  <a:gd name="connsiteX4" fmla="*/ 5330568 w 5330568"/>
                  <a:gd name="connsiteY4" fmla="*/ 166932 h 713949"/>
                  <a:gd name="connsiteX5" fmla="*/ 5330568 w 5330568"/>
                  <a:gd name="connsiteY5" fmla="*/ 552151 h 713949"/>
                  <a:gd name="connsiteX6" fmla="*/ 5168947 w 5330568"/>
                  <a:gd name="connsiteY6" fmla="*/ 713772 h 713949"/>
                  <a:gd name="connsiteX7" fmla="*/ 4018386 w 5330568"/>
                  <a:gd name="connsiteY7" fmla="*/ 658890 h 713949"/>
                  <a:gd name="connsiteX8" fmla="*/ 1075161 w 5330568"/>
                  <a:gd name="connsiteY8" fmla="*/ 659817 h 713949"/>
                  <a:gd name="connsiteX9" fmla="*/ 161621 w 5330568"/>
                  <a:gd name="connsiteY9" fmla="*/ 713772 h 713949"/>
                  <a:gd name="connsiteX10" fmla="*/ 0 w 5330568"/>
                  <a:gd name="connsiteY10" fmla="*/ 552151 h 713949"/>
                  <a:gd name="connsiteX11" fmla="*/ 0 w 5330568"/>
                  <a:gd name="connsiteY11" fmla="*/ 166932 h 713949"/>
                  <a:gd name="connsiteX0" fmla="*/ 0 w 5330568"/>
                  <a:gd name="connsiteY0" fmla="*/ 166932 h 713772"/>
                  <a:gd name="connsiteX1" fmla="*/ 228296 w 5330568"/>
                  <a:gd name="connsiteY1" fmla="*/ 71986 h 713772"/>
                  <a:gd name="connsiteX2" fmla="*/ 4180311 w 5330568"/>
                  <a:gd name="connsiteY2" fmla="*/ 58814 h 713772"/>
                  <a:gd name="connsiteX3" fmla="*/ 5168947 w 5330568"/>
                  <a:gd name="connsiteY3" fmla="*/ 5311 h 713772"/>
                  <a:gd name="connsiteX4" fmla="*/ 5330568 w 5330568"/>
                  <a:gd name="connsiteY4" fmla="*/ 166932 h 713772"/>
                  <a:gd name="connsiteX5" fmla="*/ 5330568 w 5330568"/>
                  <a:gd name="connsiteY5" fmla="*/ 552151 h 713772"/>
                  <a:gd name="connsiteX6" fmla="*/ 5168947 w 5330568"/>
                  <a:gd name="connsiteY6" fmla="*/ 656622 h 713772"/>
                  <a:gd name="connsiteX7" fmla="*/ 4018386 w 5330568"/>
                  <a:gd name="connsiteY7" fmla="*/ 658890 h 713772"/>
                  <a:gd name="connsiteX8" fmla="*/ 1075161 w 5330568"/>
                  <a:gd name="connsiteY8" fmla="*/ 659817 h 713772"/>
                  <a:gd name="connsiteX9" fmla="*/ 161621 w 5330568"/>
                  <a:gd name="connsiteY9" fmla="*/ 713772 h 713772"/>
                  <a:gd name="connsiteX10" fmla="*/ 0 w 5330568"/>
                  <a:gd name="connsiteY10" fmla="*/ 552151 h 713772"/>
                  <a:gd name="connsiteX11" fmla="*/ 0 w 5330568"/>
                  <a:gd name="connsiteY11" fmla="*/ 166932 h 713772"/>
                  <a:gd name="connsiteX0" fmla="*/ 0 w 5330568"/>
                  <a:gd name="connsiteY0" fmla="*/ 166641 h 713481"/>
                  <a:gd name="connsiteX1" fmla="*/ 228296 w 5330568"/>
                  <a:gd name="connsiteY1" fmla="*/ 71695 h 713481"/>
                  <a:gd name="connsiteX2" fmla="*/ 1884786 w 5330568"/>
                  <a:gd name="connsiteY2" fmla="*/ 107076 h 713481"/>
                  <a:gd name="connsiteX3" fmla="*/ 4180311 w 5330568"/>
                  <a:gd name="connsiteY3" fmla="*/ 58523 h 713481"/>
                  <a:gd name="connsiteX4" fmla="*/ 5168947 w 5330568"/>
                  <a:gd name="connsiteY4" fmla="*/ 5020 h 713481"/>
                  <a:gd name="connsiteX5" fmla="*/ 5330568 w 5330568"/>
                  <a:gd name="connsiteY5" fmla="*/ 166641 h 713481"/>
                  <a:gd name="connsiteX6" fmla="*/ 5330568 w 5330568"/>
                  <a:gd name="connsiteY6" fmla="*/ 551860 h 713481"/>
                  <a:gd name="connsiteX7" fmla="*/ 5168947 w 5330568"/>
                  <a:gd name="connsiteY7" fmla="*/ 656331 h 713481"/>
                  <a:gd name="connsiteX8" fmla="*/ 4018386 w 5330568"/>
                  <a:gd name="connsiteY8" fmla="*/ 658599 h 713481"/>
                  <a:gd name="connsiteX9" fmla="*/ 1075161 w 5330568"/>
                  <a:gd name="connsiteY9" fmla="*/ 659526 h 713481"/>
                  <a:gd name="connsiteX10" fmla="*/ 161621 w 5330568"/>
                  <a:gd name="connsiteY10" fmla="*/ 713481 h 713481"/>
                  <a:gd name="connsiteX11" fmla="*/ 0 w 5330568"/>
                  <a:gd name="connsiteY11" fmla="*/ 551860 h 713481"/>
                  <a:gd name="connsiteX12" fmla="*/ 0 w 5330568"/>
                  <a:gd name="connsiteY12" fmla="*/ 166641 h 713481"/>
                  <a:gd name="connsiteX0" fmla="*/ 0 w 5330568"/>
                  <a:gd name="connsiteY0" fmla="*/ 166641 h 713481"/>
                  <a:gd name="connsiteX1" fmla="*/ 228296 w 5330568"/>
                  <a:gd name="connsiteY1" fmla="*/ 71695 h 713481"/>
                  <a:gd name="connsiteX2" fmla="*/ 1884786 w 5330568"/>
                  <a:gd name="connsiteY2" fmla="*/ 107076 h 713481"/>
                  <a:gd name="connsiteX3" fmla="*/ 4180311 w 5330568"/>
                  <a:gd name="connsiteY3" fmla="*/ 58523 h 713481"/>
                  <a:gd name="connsiteX4" fmla="*/ 5168947 w 5330568"/>
                  <a:gd name="connsiteY4" fmla="*/ 5020 h 713481"/>
                  <a:gd name="connsiteX5" fmla="*/ 5330568 w 5330568"/>
                  <a:gd name="connsiteY5" fmla="*/ 166641 h 713481"/>
                  <a:gd name="connsiteX6" fmla="*/ 5330568 w 5330568"/>
                  <a:gd name="connsiteY6" fmla="*/ 551860 h 713481"/>
                  <a:gd name="connsiteX7" fmla="*/ 5168947 w 5330568"/>
                  <a:gd name="connsiteY7" fmla="*/ 656331 h 713481"/>
                  <a:gd name="connsiteX8" fmla="*/ 4027911 w 5330568"/>
                  <a:gd name="connsiteY8" fmla="*/ 658599 h 713481"/>
                  <a:gd name="connsiteX9" fmla="*/ 1075161 w 5330568"/>
                  <a:gd name="connsiteY9" fmla="*/ 659526 h 713481"/>
                  <a:gd name="connsiteX10" fmla="*/ 161621 w 5330568"/>
                  <a:gd name="connsiteY10" fmla="*/ 713481 h 713481"/>
                  <a:gd name="connsiteX11" fmla="*/ 0 w 5330568"/>
                  <a:gd name="connsiteY11" fmla="*/ 551860 h 713481"/>
                  <a:gd name="connsiteX12" fmla="*/ 0 w 5330568"/>
                  <a:gd name="connsiteY12" fmla="*/ 166641 h 713481"/>
                  <a:gd name="connsiteX0" fmla="*/ 0 w 5330568"/>
                  <a:gd name="connsiteY0" fmla="*/ 110490 h 657330"/>
                  <a:gd name="connsiteX1" fmla="*/ 228296 w 5330568"/>
                  <a:gd name="connsiteY1" fmla="*/ 15544 h 657330"/>
                  <a:gd name="connsiteX2" fmla="*/ 1884786 w 5330568"/>
                  <a:gd name="connsiteY2" fmla="*/ 50925 h 657330"/>
                  <a:gd name="connsiteX3" fmla="*/ 4180311 w 5330568"/>
                  <a:gd name="connsiteY3" fmla="*/ 2372 h 657330"/>
                  <a:gd name="connsiteX4" fmla="*/ 5149897 w 5330568"/>
                  <a:gd name="connsiteY4" fmla="*/ 25069 h 657330"/>
                  <a:gd name="connsiteX5" fmla="*/ 5330568 w 5330568"/>
                  <a:gd name="connsiteY5" fmla="*/ 110490 h 657330"/>
                  <a:gd name="connsiteX6" fmla="*/ 5330568 w 5330568"/>
                  <a:gd name="connsiteY6" fmla="*/ 495709 h 657330"/>
                  <a:gd name="connsiteX7" fmla="*/ 5168947 w 5330568"/>
                  <a:gd name="connsiteY7" fmla="*/ 600180 h 657330"/>
                  <a:gd name="connsiteX8" fmla="*/ 4027911 w 5330568"/>
                  <a:gd name="connsiteY8" fmla="*/ 602448 h 657330"/>
                  <a:gd name="connsiteX9" fmla="*/ 1075161 w 5330568"/>
                  <a:gd name="connsiteY9" fmla="*/ 603375 h 657330"/>
                  <a:gd name="connsiteX10" fmla="*/ 161621 w 5330568"/>
                  <a:gd name="connsiteY10" fmla="*/ 657330 h 657330"/>
                  <a:gd name="connsiteX11" fmla="*/ 0 w 5330568"/>
                  <a:gd name="connsiteY11" fmla="*/ 495709 h 657330"/>
                  <a:gd name="connsiteX12" fmla="*/ 0 w 5330568"/>
                  <a:gd name="connsiteY12" fmla="*/ 110490 h 657330"/>
                  <a:gd name="connsiteX0" fmla="*/ 0 w 5330568"/>
                  <a:gd name="connsiteY0" fmla="*/ 110490 h 657330"/>
                  <a:gd name="connsiteX1" fmla="*/ 333071 w 5330568"/>
                  <a:gd name="connsiteY1" fmla="*/ 53644 h 657330"/>
                  <a:gd name="connsiteX2" fmla="*/ 1884786 w 5330568"/>
                  <a:gd name="connsiteY2" fmla="*/ 50925 h 657330"/>
                  <a:gd name="connsiteX3" fmla="*/ 4180311 w 5330568"/>
                  <a:gd name="connsiteY3" fmla="*/ 2372 h 657330"/>
                  <a:gd name="connsiteX4" fmla="*/ 5149897 w 5330568"/>
                  <a:gd name="connsiteY4" fmla="*/ 25069 h 657330"/>
                  <a:gd name="connsiteX5" fmla="*/ 5330568 w 5330568"/>
                  <a:gd name="connsiteY5" fmla="*/ 110490 h 657330"/>
                  <a:gd name="connsiteX6" fmla="*/ 5330568 w 5330568"/>
                  <a:gd name="connsiteY6" fmla="*/ 495709 h 657330"/>
                  <a:gd name="connsiteX7" fmla="*/ 5168947 w 5330568"/>
                  <a:gd name="connsiteY7" fmla="*/ 600180 h 657330"/>
                  <a:gd name="connsiteX8" fmla="*/ 4027911 w 5330568"/>
                  <a:gd name="connsiteY8" fmla="*/ 602448 h 657330"/>
                  <a:gd name="connsiteX9" fmla="*/ 1075161 w 5330568"/>
                  <a:gd name="connsiteY9" fmla="*/ 603375 h 657330"/>
                  <a:gd name="connsiteX10" fmla="*/ 161621 w 5330568"/>
                  <a:gd name="connsiteY10" fmla="*/ 657330 h 657330"/>
                  <a:gd name="connsiteX11" fmla="*/ 0 w 5330568"/>
                  <a:gd name="connsiteY11" fmla="*/ 495709 h 657330"/>
                  <a:gd name="connsiteX12" fmla="*/ 0 w 5330568"/>
                  <a:gd name="connsiteY12" fmla="*/ 110490 h 657330"/>
                  <a:gd name="connsiteX0" fmla="*/ 0 w 5330568"/>
                  <a:gd name="connsiteY0" fmla="*/ 110490 h 638280"/>
                  <a:gd name="connsiteX1" fmla="*/ 333071 w 5330568"/>
                  <a:gd name="connsiteY1" fmla="*/ 53644 h 638280"/>
                  <a:gd name="connsiteX2" fmla="*/ 1884786 w 5330568"/>
                  <a:gd name="connsiteY2" fmla="*/ 50925 h 638280"/>
                  <a:gd name="connsiteX3" fmla="*/ 4180311 w 5330568"/>
                  <a:gd name="connsiteY3" fmla="*/ 2372 h 638280"/>
                  <a:gd name="connsiteX4" fmla="*/ 5149897 w 5330568"/>
                  <a:gd name="connsiteY4" fmla="*/ 25069 h 638280"/>
                  <a:gd name="connsiteX5" fmla="*/ 5330568 w 5330568"/>
                  <a:gd name="connsiteY5" fmla="*/ 110490 h 638280"/>
                  <a:gd name="connsiteX6" fmla="*/ 5330568 w 5330568"/>
                  <a:gd name="connsiteY6" fmla="*/ 495709 h 638280"/>
                  <a:gd name="connsiteX7" fmla="*/ 5168947 w 5330568"/>
                  <a:gd name="connsiteY7" fmla="*/ 600180 h 638280"/>
                  <a:gd name="connsiteX8" fmla="*/ 4027911 w 5330568"/>
                  <a:gd name="connsiteY8" fmla="*/ 602448 h 638280"/>
                  <a:gd name="connsiteX9" fmla="*/ 1075161 w 5330568"/>
                  <a:gd name="connsiteY9" fmla="*/ 603375 h 638280"/>
                  <a:gd name="connsiteX10" fmla="*/ 209246 w 5330568"/>
                  <a:gd name="connsiteY10" fmla="*/ 638280 h 638280"/>
                  <a:gd name="connsiteX11" fmla="*/ 0 w 5330568"/>
                  <a:gd name="connsiteY11" fmla="*/ 495709 h 638280"/>
                  <a:gd name="connsiteX12" fmla="*/ 0 w 5330568"/>
                  <a:gd name="connsiteY12" fmla="*/ 110490 h 638280"/>
                  <a:gd name="connsiteX0" fmla="*/ 0 w 5330568"/>
                  <a:gd name="connsiteY0" fmla="*/ 91798 h 619588"/>
                  <a:gd name="connsiteX1" fmla="*/ 333071 w 5330568"/>
                  <a:gd name="connsiteY1" fmla="*/ 34952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4027911 w 5330568"/>
                  <a:gd name="connsiteY8" fmla="*/ 583756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33071 w 5330568"/>
                  <a:gd name="connsiteY1" fmla="*/ 34952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99746 w 5330568"/>
                  <a:gd name="connsiteY1" fmla="*/ 44477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99746 w 5330568"/>
                  <a:gd name="connsiteY1" fmla="*/ 44477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84786 w 5330568"/>
                  <a:gd name="connsiteY2" fmla="*/ 32233 h 584683"/>
                  <a:gd name="connsiteX3" fmla="*/ 4151736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81488 h 584683"/>
                  <a:gd name="connsiteX8" fmla="*/ 3999336 w 5330568"/>
                  <a:gd name="connsiteY8" fmla="*/ 574231 h 584683"/>
                  <a:gd name="connsiteX9" fmla="*/ 1075161 w 5330568"/>
                  <a:gd name="connsiteY9" fmla="*/ 584683 h 584683"/>
                  <a:gd name="connsiteX10" fmla="*/ 209246 w 5330568"/>
                  <a:gd name="connsiteY10" fmla="*/ 58148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638638"/>
                  <a:gd name="connsiteX1" fmla="*/ 399746 w 5330568"/>
                  <a:gd name="connsiteY1" fmla="*/ 44477 h 638638"/>
                  <a:gd name="connsiteX2" fmla="*/ 1884786 w 5330568"/>
                  <a:gd name="connsiteY2" fmla="*/ 32233 h 638638"/>
                  <a:gd name="connsiteX3" fmla="*/ 4151736 w 5330568"/>
                  <a:gd name="connsiteY3" fmla="*/ 40830 h 638638"/>
                  <a:gd name="connsiteX4" fmla="*/ 5149897 w 5330568"/>
                  <a:gd name="connsiteY4" fmla="*/ 6377 h 638638"/>
                  <a:gd name="connsiteX5" fmla="*/ 5330568 w 5330568"/>
                  <a:gd name="connsiteY5" fmla="*/ 91798 h 638638"/>
                  <a:gd name="connsiteX6" fmla="*/ 5330568 w 5330568"/>
                  <a:gd name="connsiteY6" fmla="*/ 477017 h 638638"/>
                  <a:gd name="connsiteX7" fmla="*/ 5168947 w 5330568"/>
                  <a:gd name="connsiteY7" fmla="*/ 581488 h 638638"/>
                  <a:gd name="connsiteX8" fmla="*/ 3999336 w 5330568"/>
                  <a:gd name="connsiteY8" fmla="*/ 574231 h 638638"/>
                  <a:gd name="connsiteX9" fmla="*/ 1075161 w 5330568"/>
                  <a:gd name="connsiteY9" fmla="*/ 584683 h 638638"/>
                  <a:gd name="connsiteX10" fmla="*/ 237821 w 5330568"/>
                  <a:gd name="connsiteY10" fmla="*/ 638638 h 638638"/>
                  <a:gd name="connsiteX11" fmla="*/ 0 w 5330568"/>
                  <a:gd name="connsiteY11" fmla="*/ 477017 h 638638"/>
                  <a:gd name="connsiteX12" fmla="*/ 0 w 5330568"/>
                  <a:gd name="connsiteY12" fmla="*/ 91798 h 638638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84786 w 5330568"/>
                  <a:gd name="connsiteY2" fmla="*/ 32233 h 584683"/>
                  <a:gd name="connsiteX3" fmla="*/ 4151736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81488 h 584683"/>
                  <a:gd name="connsiteX8" fmla="*/ 3999336 w 5330568"/>
                  <a:gd name="connsiteY8" fmla="*/ 574231 h 584683"/>
                  <a:gd name="connsiteX9" fmla="*/ 1075161 w 5330568"/>
                  <a:gd name="connsiteY9" fmla="*/ 584683 h 584683"/>
                  <a:gd name="connsiteX10" fmla="*/ 266396 w 5330568"/>
                  <a:gd name="connsiteY10" fmla="*/ 58148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84786 w 5330568"/>
                  <a:gd name="connsiteY2" fmla="*/ 3223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61261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61261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5518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613258"/>
                  <a:gd name="connsiteX1" fmla="*/ 399746 w 5330568"/>
                  <a:gd name="connsiteY1" fmla="*/ 44477 h 613258"/>
                  <a:gd name="connsiteX2" fmla="*/ 1875261 w 5330568"/>
                  <a:gd name="connsiteY2" fmla="*/ 51283 h 613258"/>
                  <a:gd name="connsiteX3" fmla="*/ 4161261 w 5330568"/>
                  <a:gd name="connsiteY3" fmla="*/ 40830 h 613258"/>
                  <a:gd name="connsiteX4" fmla="*/ 5149897 w 5330568"/>
                  <a:gd name="connsiteY4" fmla="*/ 6377 h 613258"/>
                  <a:gd name="connsiteX5" fmla="*/ 5330568 w 5330568"/>
                  <a:gd name="connsiteY5" fmla="*/ 91798 h 613258"/>
                  <a:gd name="connsiteX6" fmla="*/ 5330568 w 5330568"/>
                  <a:gd name="connsiteY6" fmla="*/ 477017 h 613258"/>
                  <a:gd name="connsiteX7" fmla="*/ 5168947 w 5330568"/>
                  <a:gd name="connsiteY7" fmla="*/ 581488 h 613258"/>
                  <a:gd name="connsiteX8" fmla="*/ 3999336 w 5330568"/>
                  <a:gd name="connsiteY8" fmla="*/ 555181 h 613258"/>
                  <a:gd name="connsiteX9" fmla="*/ 1075161 w 5330568"/>
                  <a:gd name="connsiteY9" fmla="*/ 613258 h 613258"/>
                  <a:gd name="connsiteX10" fmla="*/ 266396 w 5330568"/>
                  <a:gd name="connsiteY10" fmla="*/ 581488 h 613258"/>
                  <a:gd name="connsiteX11" fmla="*/ 0 w 5330568"/>
                  <a:gd name="connsiteY11" fmla="*/ 477017 h 613258"/>
                  <a:gd name="connsiteX12" fmla="*/ 0 w 5330568"/>
                  <a:gd name="connsiteY12" fmla="*/ 91798 h 613258"/>
                  <a:gd name="connsiteX0" fmla="*/ 0 w 5330568"/>
                  <a:gd name="connsiteY0" fmla="*/ 91798 h 589183"/>
                  <a:gd name="connsiteX1" fmla="*/ 399746 w 5330568"/>
                  <a:gd name="connsiteY1" fmla="*/ 44477 h 589183"/>
                  <a:gd name="connsiteX2" fmla="*/ 1875261 w 5330568"/>
                  <a:gd name="connsiteY2" fmla="*/ 51283 h 589183"/>
                  <a:gd name="connsiteX3" fmla="*/ 4161261 w 5330568"/>
                  <a:gd name="connsiteY3" fmla="*/ 40830 h 589183"/>
                  <a:gd name="connsiteX4" fmla="*/ 5149897 w 5330568"/>
                  <a:gd name="connsiteY4" fmla="*/ 6377 h 589183"/>
                  <a:gd name="connsiteX5" fmla="*/ 5330568 w 5330568"/>
                  <a:gd name="connsiteY5" fmla="*/ 91798 h 589183"/>
                  <a:gd name="connsiteX6" fmla="*/ 5330568 w 5330568"/>
                  <a:gd name="connsiteY6" fmla="*/ 477017 h 589183"/>
                  <a:gd name="connsiteX7" fmla="*/ 5168947 w 5330568"/>
                  <a:gd name="connsiteY7" fmla="*/ 581488 h 589183"/>
                  <a:gd name="connsiteX8" fmla="*/ 3999336 w 5330568"/>
                  <a:gd name="connsiteY8" fmla="*/ 555181 h 589183"/>
                  <a:gd name="connsiteX9" fmla="*/ 1065636 w 5330568"/>
                  <a:gd name="connsiteY9" fmla="*/ 546583 h 589183"/>
                  <a:gd name="connsiteX10" fmla="*/ 266396 w 5330568"/>
                  <a:gd name="connsiteY10" fmla="*/ 581488 h 589183"/>
                  <a:gd name="connsiteX11" fmla="*/ 0 w 5330568"/>
                  <a:gd name="connsiteY11" fmla="*/ 477017 h 589183"/>
                  <a:gd name="connsiteX12" fmla="*/ 0 w 5330568"/>
                  <a:gd name="connsiteY12" fmla="*/ 91798 h 589183"/>
                  <a:gd name="connsiteX0" fmla="*/ 0 w 5330568"/>
                  <a:gd name="connsiteY0" fmla="*/ 91798 h 581488"/>
                  <a:gd name="connsiteX1" fmla="*/ 399746 w 5330568"/>
                  <a:gd name="connsiteY1" fmla="*/ 44477 h 581488"/>
                  <a:gd name="connsiteX2" fmla="*/ 1875261 w 5330568"/>
                  <a:gd name="connsiteY2" fmla="*/ 51283 h 581488"/>
                  <a:gd name="connsiteX3" fmla="*/ 4161261 w 5330568"/>
                  <a:gd name="connsiteY3" fmla="*/ 40830 h 581488"/>
                  <a:gd name="connsiteX4" fmla="*/ 5149897 w 5330568"/>
                  <a:gd name="connsiteY4" fmla="*/ 6377 h 581488"/>
                  <a:gd name="connsiteX5" fmla="*/ 5330568 w 5330568"/>
                  <a:gd name="connsiteY5" fmla="*/ 91798 h 581488"/>
                  <a:gd name="connsiteX6" fmla="*/ 5330568 w 5330568"/>
                  <a:gd name="connsiteY6" fmla="*/ 477017 h 581488"/>
                  <a:gd name="connsiteX7" fmla="*/ 5168947 w 5330568"/>
                  <a:gd name="connsiteY7" fmla="*/ 581488 h 581488"/>
                  <a:gd name="connsiteX8" fmla="*/ 3999336 w 5330568"/>
                  <a:gd name="connsiteY8" fmla="*/ 555181 h 581488"/>
                  <a:gd name="connsiteX9" fmla="*/ 1065636 w 5330568"/>
                  <a:gd name="connsiteY9" fmla="*/ 546583 h 581488"/>
                  <a:gd name="connsiteX10" fmla="*/ 256871 w 5330568"/>
                  <a:gd name="connsiteY10" fmla="*/ 524338 h 581488"/>
                  <a:gd name="connsiteX11" fmla="*/ 0 w 5330568"/>
                  <a:gd name="connsiteY11" fmla="*/ 477017 h 581488"/>
                  <a:gd name="connsiteX12" fmla="*/ 0 w 5330568"/>
                  <a:gd name="connsiteY12" fmla="*/ 91798 h 581488"/>
                  <a:gd name="connsiteX0" fmla="*/ 0 w 5330568"/>
                  <a:gd name="connsiteY0" fmla="*/ 91798 h 555181"/>
                  <a:gd name="connsiteX1" fmla="*/ 399746 w 5330568"/>
                  <a:gd name="connsiteY1" fmla="*/ 44477 h 555181"/>
                  <a:gd name="connsiteX2" fmla="*/ 1875261 w 5330568"/>
                  <a:gd name="connsiteY2" fmla="*/ 51283 h 555181"/>
                  <a:gd name="connsiteX3" fmla="*/ 4161261 w 5330568"/>
                  <a:gd name="connsiteY3" fmla="*/ 40830 h 555181"/>
                  <a:gd name="connsiteX4" fmla="*/ 5149897 w 5330568"/>
                  <a:gd name="connsiteY4" fmla="*/ 6377 h 555181"/>
                  <a:gd name="connsiteX5" fmla="*/ 5330568 w 5330568"/>
                  <a:gd name="connsiteY5" fmla="*/ 91798 h 555181"/>
                  <a:gd name="connsiteX6" fmla="*/ 5330568 w 5330568"/>
                  <a:gd name="connsiteY6" fmla="*/ 477017 h 555181"/>
                  <a:gd name="connsiteX7" fmla="*/ 5149897 w 5330568"/>
                  <a:gd name="connsiteY7" fmla="*/ 543388 h 555181"/>
                  <a:gd name="connsiteX8" fmla="*/ 3999336 w 5330568"/>
                  <a:gd name="connsiteY8" fmla="*/ 555181 h 555181"/>
                  <a:gd name="connsiteX9" fmla="*/ 1065636 w 5330568"/>
                  <a:gd name="connsiteY9" fmla="*/ 546583 h 555181"/>
                  <a:gd name="connsiteX10" fmla="*/ 256871 w 5330568"/>
                  <a:gd name="connsiteY10" fmla="*/ 524338 h 555181"/>
                  <a:gd name="connsiteX11" fmla="*/ 0 w 5330568"/>
                  <a:gd name="connsiteY11" fmla="*/ 477017 h 555181"/>
                  <a:gd name="connsiteX12" fmla="*/ 0 w 5330568"/>
                  <a:gd name="connsiteY12" fmla="*/ 91798 h 555181"/>
                  <a:gd name="connsiteX0" fmla="*/ 0 w 5330568"/>
                  <a:gd name="connsiteY0" fmla="*/ 91798 h 583756"/>
                  <a:gd name="connsiteX1" fmla="*/ 399746 w 5330568"/>
                  <a:gd name="connsiteY1" fmla="*/ 44477 h 583756"/>
                  <a:gd name="connsiteX2" fmla="*/ 1875261 w 5330568"/>
                  <a:gd name="connsiteY2" fmla="*/ 51283 h 583756"/>
                  <a:gd name="connsiteX3" fmla="*/ 4161261 w 5330568"/>
                  <a:gd name="connsiteY3" fmla="*/ 40830 h 583756"/>
                  <a:gd name="connsiteX4" fmla="*/ 5149897 w 5330568"/>
                  <a:gd name="connsiteY4" fmla="*/ 6377 h 583756"/>
                  <a:gd name="connsiteX5" fmla="*/ 5330568 w 5330568"/>
                  <a:gd name="connsiteY5" fmla="*/ 91798 h 583756"/>
                  <a:gd name="connsiteX6" fmla="*/ 5330568 w 5330568"/>
                  <a:gd name="connsiteY6" fmla="*/ 477017 h 583756"/>
                  <a:gd name="connsiteX7" fmla="*/ 5149897 w 5330568"/>
                  <a:gd name="connsiteY7" fmla="*/ 543388 h 583756"/>
                  <a:gd name="connsiteX8" fmla="*/ 3999336 w 5330568"/>
                  <a:gd name="connsiteY8" fmla="*/ 583756 h 583756"/>
                  <a:gd name="connsiteX9" fmla="*/ 1065636 w 5330568"/>
                  <a:gd name="connsiteY9" fmla="*/ 546583 h 583756"/>
                  <a:gd name="connsiteX10" fmla="*/ 256871 w 5330568"/>
                  <a:gd name="connsiteY10" fmla="*/ 524338 h 583756"/>
                  <a:gd name="connsiteX11" fmla="*/ 0 w 5330568"/>
                  <a:gd name="connsiteY11" fmla="*/ 477017 h 583756"/>
                  <a:gd name="connsiteX12" fmla="*/ 0 w 5330568"/>
                  <a:gd name="connsiteY12" fmla="*/ 91798 h 583756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83756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83756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5518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5518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8447"/>
                  <a:gd name="connsiteX1" fmla="*/ 399746 w 5330568"/>
                  <a:gd name="connsiteY1" fmla="*/ 44477 h 588447"/>
                  <a:gd name="connsiteX2" fmla="*/ 1875261 w 5330568"/>
                  <a:gd name="connsiteY2" fmla="*/ 51283 h 588447"/>
                  <a:gd name="connsiteX3" fmla="*/ 4161261 w 5330568"/>
                  <a:gd name="connsiteY3" fmla="*/ 40830 h 588447"/>
                  <a:gd name="connsiteX4" fmla="*/ 5149897 w 5330568"/>
                  <a:gd name="connsiteY4" fmla="*/ 6377 h 588447"/>
                  <a:gd name="connsiteX5" fmla="*/ 5330568 w 5330568"/>
                  <a:gd name="connsiteY5" fmla="*/ 91798 h 588447"/>
                  <a:gd name="connsiteX6" fmla="*/ 5330568 w 5330568"/>
                  <a:gd name="connsiteY6" fmla="*/ 477017 h 588447"/>
                  <a:gd name="connsiteX7" fmla="*/ 5149897 w 5330568"/>
                  <a:gd name="connsiteY7" fmla="*/ 543388 h 588447"/>
                  <a:gd name="connsiteX8" fmla="*/ 3970761 w 5330568"/>
                  <a:gd name="connsiteY8" fmla="*/ 574231 h 588447"/>
                  <a:gd name="connsiteX9" fmla="*/ 1075161 w 5330568"/>
                  <a:gd name="connsiteY9" fmla="*/ 584683 h 588447"/>
                  <a:gd name="connsiteX10" fmla="*/ 256871 w 5330568"/>
                  <a:gd name="connsiteY10" fmla="*/ 524338 h 588447"/>
                  <a:gd name="connsiteX11" fmla="*/ 0 w 5330568"/>
                  <a:gd name="connsiteY11" fmla="*/ 477017 h 588447"/>
                  <a:gd name="connsiteX12" fmla="*/ 0 w 5330568"/>
                  <a:gd name="connsiteY12" fmla="*/ 91798 h 588447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70761 w 5330568"/>
                  <a:gd name="connsiteY8" fmla="*/ 57423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9704"/>
                  <a:gd name="connsiteX1" fmla="*/ 399746 w 5330568"/>
                  <a:gd name="connsiteY1" fmla="*/ 44477 h 589704"/>
                  <a:gd name="connsiteX2" fmla="*/ 1875261 w 5330568"/>
                  <a:gd name="connsiteY2" fmla="*/ 51283 h 589704"/>
                  <a:gd name="connsiteX3" fmla="*/ 4161261 w 5330568"/>
                  <a:gd name="connsiteY3" fmla="*/ 40830 h 589704"/>
                  <a:gd name="connsiteX4" fmla="*/ 5149897 w 5330568"/>
                  <a:gd name="connsiteY4" fmla="*/ 6377 h 589704"/>
                  <a:gd name="connsiteX5" fmla="*/ 5330568 w 5330568"/>
                  <a:gd name="connsiteY5" fmla="*/ 91798 h 589704"/>
                  <a:gd name="connsiteX6" fmla="*/ 5330568 w 5330568"/>
                  <a:gd name="connsiteY6" fmla="*/ 477017 h 589704"/>
                  <a:gd name="connsiteX7" fmla="*/ 5168947 w 5330568"/>
                  <a:gd name="connsiteY7" fmla="*/ 571963 h 589704"/>
                  <a:gd name="connsiteX8" fmla="*/ 3970761 w 5330568"/>
                  <a:gd name="connsiteY8" fmla="*/ 574231 h 589704"/>
                  <a:gd name="connsiteX9" fmla="*/ 1075161 w 5330568"/>
                  <a:gd name="connsiteY9" fmla="*/ 584683 h 589704"/>
                  <a:gd name="connsiteX10" fmla="*/ 256871 w 5330568"/>
                  <a:gd name="connsiteY10" fmla="*/ 524338 h 589704"/>
                  <a:gd name="connsiteX11" fmla="*/ 0 w 5330568"/>
                  <a:gd name="connsiteY11" fmla="*/ 477017 h 589704"/>
                  <a:gd name="connsiteX12" fmla="*/ 0 w 5330568"/>
                  <a:gd name="connsiteY12" fmla="*/ 91798 h 589704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71963 h 584683"/>
                  <a:gd name="connsiteX8" fmla="*/ 3970761 w 5330568"/>
                  <a:gd name="connsiteY8" fmla="*/ 57423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75261 w 5330568"/>
                  <a:gd name="connsiteY2" fmla="*/ 16650 h 550050"/>
                  <a:gd name="connsiteX3" fmla="*/ 4161261 w 5330568"/>
                  <a:gd name="connsiteY3" fmla="*/ 619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61689 h 554574"/>
                  <a:gd name="connsiteX1" fmla="*/ 399746 w 5330568"/>
                  <a:gd name="connsiteY1" fmla="*/ 14368 h 554574"/>
                  <a:gd name="connsiteX2" fmla="*/ 1875261 w 5330568"/>
                  <a:gd name="connsiteY2" fmla="*/ 21174 h 554574"/>
                  <a:gd name="connsiteX3" fmla="*/ 4161261 w 5330568"/>
                  <a:gd name="connsiteY3" fmla="*/ 10721 h 554574"/>
                  <a:gd name="connsiteX4" fmla="*/ 5159422 w 5330568"/>
                  <a:gd name="connsiteY4" fmla="*/ 33418 h 554574"/>
                  <a:gd name="connsiteX5" fmla="*/ 5330568 w 5330568"/>
                  <a:gd name="connsiteY5" fmla="*/ 61689 h 554574"/>
                  <a:gd name="connsiteX6" fmla="*/ 5330568 w 5330568"/>
                  <a:gd name="connsiteY6" fmla="*/ 446908 h 554574"/>
                  <a:gd name="connsiteX7" fmla="*/ 5168947 w 5330568"/>
                  <a:gd name="connsiteY7" fmla="*/ 541854 h 554574"/>
                  <a:gd name="connsiteX8" fmla="*/ 3970761 w 5330568"/>
                  <a:gd name="connsiteY8" fmla="*/ 544122 h 554574"/>
                  <a:gd name="connsiteX9" fmla="*/ 1075161 w 5330568"/>
                  <a:gd name="connsiteY9" fmla="*/ 554574 h 554574"/>
                  <a:gd name="connsiteX10" fmla="*/ 256871 w 5330568"/>
                  <a:gd name="connsiteY10" fmla="*/ 494229 h 554574"/>
                  <a:gd name="connsiteX11" fmla="*/ 0 w 5330568"/>
                  <a:gd name="connsiteY11" fmla="*/ 446908 h 554574"/>
                  <a:gd name="connsiteX12" fmla="*/ 0 w 5330568"/>
                  <a:gd name="connsiteY12" fmla="*/ 61689 h 554574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75261 w 5330568"/>
                  <a:gd name="connsiteY2" fmla="*/ 1665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62669 h 555554"/>
                  <a:gd name="connsiteX1" fmla="*/ 399746 w 5330568"/>
                  <a:gd name="connsiteY1" fmla="*/ 15348 h 555554"/>
                  <a:gd name="connsiteX2" fmla="*/ 1894311 w 5330568"/>
                  <a:gd name="connsiteY2" fmla="*/ 41204 h 555554"/>
                  <a:gd name="connsiteX3" fmla="*/ 4170786 w 5330568"/>
                  <a:gd name="connsiteY3" fmla="*/ 68851 h 555554"/>
                  <a:gd name="connsiteX4" fmla="*/ 5178472 w 5330568"/>
                  <a:gd name="connsiteY4" fmla="*/ 15348 h 555554"/>
                  <a:gd name="connsiteX5" fmla="*/ 5330568 w 5330568"/>
                  <a:gd name="connsiteY5" fmla="*/ 62669 h 555554"/>
                  <a:gd name="connsiteX6" fmla="*/ 5330568 w 5330568"/>
                  <a:gd name="connsiteY6" fmla="*/ 447888 h 555554"/>
                  <a:gd name="connsiteX7" fmla="*/ 5168947 w 5330568"/>
                  <a:gd name="connsiteY7" fmla="*/ 542834 h 555554"/>
                  <a:gd name="connsiteX8" fmla="*/ 3970761 w 5330568"/>
                  <a:gd name="connsiteY8" fmla="*/ 545102 h 555554"/>
                  <a:gd name="connsiteX9" fmla="*/ 1075161 w 5330568"/>
                  <a:gd name="connsiteY9" fmla="*/ 555554 h 555554"/>
                  <a:gd name="connsiteX10" fmla="*/ 256871 w 5330568"/>
                  <a:gd name="connsiteY10" fmla="*/ 495209 h 555554"/>
                  <a:gd name="connsiteX11" fmla="*/ 0 w 5330568"/>
                  <a:gd name="connsiteY11" fmla="*/ 447888 h 555554"/>
                  <a:gd name="connsiteX12" fmla="*/ 0 w 5330568"/>
                  <a:gd name="connsiteY12" fmla="*/ 62669 h 555554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78472 w 5330568"/>
                  <a:gd name="connsiteY4" fmla="*/ 984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78472 w 5330568"/>
                  <a:gd name="connsiteY4" fmla="*/ 9844 h 550050"/>
                  <a:gd name="connsiteX5" fmla="*/ 5330568 w 5330568"/>
                  <a:gd name="connsiteY5" fmla="*/ 57165 h 550050"/>
                  <a:gd name="connsiteX6" fmla="*/ 5301993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21043"/>
                  <a:gd name="connsiteY0" fmla="*/ 57165 h 550050"/>
                  <a:gd name="connsiteX1" fmla="*/ 399746 w 5321043"/>
                  <a:gd name="connsiteY1" fmla="*/ 9844 h 550050"/>
                  <a:gd name="connsiteX2" fmla="*/ 1894311 w 5321043"/>
                  <a:gd name="connsiteY2" fmla="*/ 35700 h 550050"/>
                  <a:gd name="connsiteX3" fmla="*/ 4170786 w 5321043"/>
                  <a:gd name="connsiteY3" fmla="*/ 63347 h 550050"/>
                  <a:gd name="connsiteX4" fmla="*/ 5178472 w 5321043"/>
                  <a:gd name="connsiteY4" fmla="*/ 9844 h 550050"/>
                  <a:gd name="connsiteX5" fmla="*/ 5321043 w 5321043"/>
                  <a:gd name="connsiteY5" fmla="*/ 66690 h 550050"/>
                  <a:gd name="connsiteX6" fmla="*/ 5301993 w 5321043"/>
                  <a:gd name="connsiteY6" fmla="*/ 442384 h 550050"/>
                  <a:gd name="connsiteX7" fmla="*/ 5168947 w 5321043"/>
                  <a:gd name="connsiteY7" fmla="*/ 537330 h 550050"/>
                  <a:gd name="connsiteX8" fmla="*/ 3970761 w 5321043"/>
                  <a:gd name="connsiteY8" fmla="*/ 539598 h 550050"/>
                  <a:gd name="connsiteX9" fmla="*/ 1075161 w 5321043"/>
                  <a:gd name="connsiteY9" fmla="*/ 550050 h 550050"/>
                  <a:gd name="connsiteX10" fmla="*/ 256871 w 5321043"/>
                  <a:gd name="connsiteY10" fmla="*/ 489705 h 550050"/>
                  <a:gd name="connsiteX11" fmla="*/ 0 w 5321043"/>
                  <a:gd name="connsiteY11" fmla="*/ 442384 h 550050"/>
                  <a:gd name="connsiteX12" fmla="*/ 0 w 5321043"/>
                  <a:gd name="connsiteY12" fmla="*/ 57165 h 550050"/>
                  <a:gd name="connsiteX0" fmla="*/ 0 w 5321043"/>
                  <a:gd name="connsiteY0" fmla="*/ 57165 h 550050"/>
                  <a:gd name="connsiteX1" fmla="*/ 399746 w 5321043"/>
                  <a:gd name="connsiteY1" fmla="*/ 9844 h 550050"/>
                  <a:gd name="connsiteX2" fmla="*/ 1894311 w 5321043"/>
                  <a:gd name="connsiteY2" fmla="*/ 35700 h 550050"/>
                  <a:gd name="connsiteX3" fmla="*/ 4170786 w 5321043"/>
                  <a:gd name="connsiteY3" fmla="*/ 63347 h 550050"/>
                  <a:gd name="connsiteX4" fmla="*/ 5178472 w 5321043"/>
                  <a:gd name="connsiteY4" fmla="*/ 9844 h 550050"/>
                  <a:gd name="connsiteX5" fmla="*/ 5321043 w 5321043"/>
                  <a:gd name="connsiteY5" fmla="*/ 66690 h 550050"/>
                  <a:gd name="connsiteX6" fmla="*/ 5301993 w 5321043"/>
                  <a:gd name="connsiteY6" fmla="*/ 442384 h 550050"/>
                  <a:gd name="connsiteX7" fmla="*/ 5168947 w 5321043"/>
                  <a:gd name="connsiteY7" fmla="*/ 537330 h 550050"/>
                  <a:gd name="connsiteX8" fmla="*/ 3970761 w 5321043"/>
                  <a:gd name="connsiteY8" fmla="*/ 539598 h 550050"/>
                  <a:gd name="connsiteX9" fmla="*/ 1075161 w 5321043"/>
                  <a:gd name="connsiteY9" fmla="*/ 550050 h 550050"/>
                  <a:gd name="connsiteX10" fmla="*/ 256871 w 5321043"/>
                  <a:gd name="connsiteY10" fmla="*/ 489705 h 550050"/>
                  <a:gd name="connsiteX11" fmla="*/ 0 w 5321043"/>
                  <a:gd name="connsiteY11" fmla="*/ 442384 h 550050"/>
                  <a:gd name="connsiteX12" fmla="*/ 0 w 5321043"/>
                  <a:gd name="connsiteY12" fmla="*/ 57165 h 550050"/>
                  <a:gd name="connsiteX0" fmla="*/ 37 w 5321080"/>
                  <a:gd name="connsiteY0" fmla="*/ 57165 h 550050"/>
                  <a:gd name="connsiteX1" fmla="*/ 399783 w 5321080"/>
                  <a:gd name="connsiteY1" fmla="*/ 9844 h 550050"/>
                  <a:gd name="connsiteX2" fmla="*/ 1894348 w 5321080"/>
                  <a:gd name="connsiteY2" fmla="*/ 35700 h 550050"/>
                  <a:gd name="connsiteX3" fmla="*/ 4170823 w 5321080"/>
                  <a:gd name="connsiteY3" fmla="*/ 63347 h 550050"/>
                  <a:gd name="connsiteX4" fmla="*/ 5178509 w 5321080"/>
                  <a:gd name="connsiteY4" fmla="*/ 9844 h 550050"/>
                  <a:gd name="connsiteX5" fmla="*/ 5321080 w 5321080"/>
                  <a:gd name="connsiteY5" fmla="*/ 66690 h 550050"/>
                  <a:gd name="connsiteX6" fmla="*/ 5302030 w 5321080"/>
                  <a:gd name="connsiteY6" fmla="*/ 442384 h 550050"/>
                  <a:gd name="connsiteX7" fmla="*/ 5168984 w 5321080"/>
                  <a:gd name="connsiteY7" fmla="*/ 537330 h 550050"/>
                  <a:gd name="connsiteX8" fmla="*/ 3970798 w 5321080"/>
                  <a:gd name="connsiteY8" fmla="*/ 539598 h 550050"/>
                  <a:gd name="connsiteX9" fmla="*/ 1075198 w 5321080"/>
                  <a:gd name="connsiteY9" fmla="*/ 550050 h 550050"/>
                  <a:gd name="connsiteX10" fmla="*/ 256908 w 5321080"/>
                  <a:gd name="connsiteY10" fmla="*/ 489705 h 550050"/>
                  <a:gd name="connsiteX11" fmla="*/ 37 w 5321080"/>
                  <a:gd name="connsiteY11" fmla="*/ 442384 h 550050"/>
                  <a:gd name="connsiteX12" fmla="*/ 25039 w 5321080"/>
                  <a:gd name="connsiteY12" fmla="*/ 259266 h 550050"/>
                  <a:gd name="connsiteX13" fmla="*/ 37 w 5321080"/>
                  <a:gd name="connsiteY13" fmla="*/ 57165 h 550050"/>
                  <a:gd name="connsiteX0" fmla="*/ 15 w 5321058"/>
                  <a:gd name="connsiteY0" fmla="*/ 57165 h 550050"/>
                  <a:gd name="connsiteX1" fmla="*/ 399761 w 5321058"/>
                  <a:gd name="connsiteY1" fmla="*/ 9844 h 550050"/>
                  <a:gd name="connsiteX2" fmla="*/ 1894326 w 5321058"/>
                  <a:gd name="connsiteY2" fmla="*/ 35700 h 550050"/>
                  <a:gd name="connsiteX3" fmla="*/ 4170801 w 5321058"/>
                  <a:gd name="connsiteY3" fmla="*/ 63347 h 550050"/>
                  <a:gd name="connsiteX4" fmla="*/ 5178487 w 5321058"/>
                  <a:gd name="connsiteY4" fmla="*/ 9844 h 550050"/>
                  <a:gd name="connsiteX5" fmla="*/ 5321058 w 5321058"/>
                  <a:gd name="connsiteY5" fmla="*/ 66690 h 550050"/>
                  <a:gd name="connsiteX6" fmla="*/ 5302008 w 5321058"/>
                  <a:gd name="connsiteY6" fmla="*/ 442384 h 550050"/>
                  <a:gd name="connsiteX7" fmla="*/ 5168962 w 5321058"/>
                  <a:gd name="connsiteY7" fmla="*/ 537330 h 550050"/>
                  <a:gd name="connsiteX8" fmla="*/ 3970776 w 5321058"/>
                  <a:gd name="connsiteY8" fmla="*/ 539598 h 550050"/>
                  <a:gd name="connsiteX9" fmla="*/ 1075176 w 5321058"/>
                  <a:gd name="connsiteY9" fmla="*/ 550050 h 550050"/>
                  <a:gd name="connsiteX10" fmla="*/ 256886 w 5321058"/>
                  <a:gd name="connsiteY10" fmla="*/ 489705 h 550050"/>
                  <a:gd name="connsiteX11" fmla="*/ 15 w 5321058"/>
                  <a:gd name="connsiteY11" fmla="*/ 442384 h 550050"/>
                  <a:gd name="connsiteX12" fmla="*/ 72642 w 5321058"/>
                  <a:gd name="connsiteY12" fmla="*/ 230691 h 550050"/>
                  <a:gd name="connsiteX13" fmla="*/ 15 w 5321058"/>
                  <a:gd name="connsiteY13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894368 w 5321100"/>
                  <a:gd name="connsiteY2" fmla="*/ 35700 h 550050"/>
                  <a:gd name="connsiteX3" fmla="*/ 4170843 w 5321100"/>
                  <a:gd name="connsiteY3" fmla="*/ 63347 h 550050"/>
                  <a:gd name="connsiteX4" fmla="*/ 5178529 w 5321100"/>
                  <a:gd name="connsiteY4" fmla="*/ 9844 h 550050"/>
                  <a:gd name="connsiteX5" fmla="*/ 5321100 w 5321100"/>
                  <a:gd name="connsiteY5" fmla="*/ 66690 h 550050"/>
                  <a:gd name="connsiteX6" fmla="*/ 5302050 w 5321100"/>
                  <a:gd name="connsiteY6" fmla="*/ 442384 h 550050"/>
                  <a:gd name="connsiteX7" fmla="*/ 5169004 w 5321100"/>
                  <a:gd name="connsiteY7" fmla="*/ 537330 h 550050"/>
                  <a:gd name="connsiteX8" fmla="*/ 3970818 w 5321100"/>
                  <a:gd name="connsiteY8" fmla="*/ 539598 h 550050"/>
                  <a:gd name="connsiteX9" fmla="*/ 1075218 w 5321100"/>
                  <a:gd name="connsiteY9" fmla="*/ 550050 h 550050"/>
                  <a:gd name="connsiteX10" fmla="*/ 256928 w 5321100"/>
                  <a:gd name="connsiteY10" fmla="*/ 489705 h 550050"/>
                  <a:gd name="connsiteX11" fmla="*/ 57 w 5321100"/>
                  <a:gd name="connsiteY11" fmla="*/ 442384 h 550050"/>
                  <a:gd name="connsiteX12" fmla="*/ 15534 w 5321100"/>
                  <a:gd name="connsiteY12" fmla="*/ 221166 h 550050"/>
                  <a:gd name="connsiteX13" fmla="*/ 57 w 5321100"/>
                  <a:gd name="connsiteY13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894368 w 5321100"/>
                  <a:gd name="connsiteY2" fmla="*/ 35700 h 550050"/>
                  <a:gd name="connsiteX3" fmla="*/ 4170843 w 5321100"/>
                  <a:gd name="connsiteY3" fmla="*/ 63347 h 550050"/>
                  <a:gd name="connsiteX4" fmla="*/ 5178529 w 5321100"/>
                  <a:gd name="connsiteY4" fmla="*/ 9844 h 550050"/>
                  <a:gd name="connsiteX5" fmla="*/ 5321100 w 5321100"/>
                  <a:gd name="connsiteY5" fmla="*/ 66690 h 550050"/>
                  <a:gd name="connsiteX6" fmla="*/ 5302050 w 5321100"/>
                  <a:gd name="connsiteY6" fmla="*/ 442384 h 550050"/>
                  <a:gd name="connsiteX7" fmla="*/ 5169004 w 5321100"/>
                  <a:gd name="connsiteY7" fmla="*/ 537330 h 550050"/>
                  <a:gd name="connsiteX8" fmla="*/ 3970818 w 5321100"/>
                  <a:gd name="connsiteY8" fmla="*/ 539598 h 550050"/>
                  <a:gd name="connsiteX9" fmla="*/ 2406309 w 5321100"/>
                  <a:gd name="connsiteY9" fmla="*/ 525966 h 550050"/>
                  <a:gd name="connsiteX10" fmla="*/ 1075218 w 5321100"/>
                  <a:gd name="connsiteY10" fmla="*/ 550050 h 550050"/>
                  <a:gd name="connsiteX11" fmla="*/ 256928 w 5321100"/>
                  <a:gd name="connsiteY11" fmla="*/ 489705 h 550050"/>
                  <a:gd name="connsiteX12" fmla="*/ 57 w 5321100"/>
                  <a:gd name="connsiteY12" fmla="*/ 442384 h 550050"/>
                  <a:gd name="connsiteX13" fmla="*/ 15534 w 5321100"/>
                  <a:gd name="connsiteY13" fmla="*/ 221166 h 550050"/>
                  <a:gd name="connsiteX14" fmla="*/ 57 w 5321100"/>
                  <a:gd name="connsiteY14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129959 w 5321100"/>
                  <a:gd name="connsiteY2" fmla="*/ 49716 h 550050"/>
                  <a:gd name="connsiteX3" fmla="*/ 1894368 w 5321100"/>
                  <a:gd name="connsiteY3" fmla="*/ 35700 h 550050"/>
                  <a:gd name="connsiteX4" fmla="*/ 4170843 w 5321100"/>
                  <a:gd name="connsiteY4" fmla="*/ 63347 h 550050"/>
                  <a:gd name="connsiteX5" fmla="*/ 5178529 w 5321100"/>
                  <a:gd name="connsiteY5" fmla="*/ 9844 h 550050"/>
                  <a:gd name="connsiteX6" fmla="*/ 5321100 w 5321100"/>
                  <a:gd name="connsiteY6" fmla="*/ 66690 h 550050"/>
                  <a:gd name="connsiteX7" fmla="*/ 5302050 w 5321100"/>
                  <a:gd name="connsiteY7" fmla="*/ 442384 h 550050"/>
                  <a:gd name="connsiteX8" fmla="*/ 5169004 w 5321100"/>
                  <a:gd name="connsiteY8" fmla="*/ 537330 h 550050"/>
                  <a:gd name="connsiteX9" fmla="*/ 3970818 w 5321100"/>
                  <a:gd name="connsiteY9" fmla="*/ 539598 h 550050"/>
                  <a:gd name="connsiteX10" fmla="*/ 2406309 w 5321100"/>
                  <a:gd name="connsiteY10" fmla="*/ 525966 h 550050"/>
                  <a:gd name="connsiteX11" fmla="*/ 1075218 w 5321100"/>
                  <a:gd name="connsiteY11" fmla="*/ 550050 h 550050"/>
                  <a:gd name="connsiteX12" fmla="*/ 256928 w 5321100"/>
                  <a:gd name="connsiteY12" fmla="*/ 489705 h 550050"/>
                  <a:gd name="connsiteX13" fmla="*/ 57 w 5321100"/>
                  <a:gd name="connsiteY13" fmla="*/ 442384 h 550050"/>
                  <a:gd name="connsiteX14" fmla="*/ 15534 w 5321100"/>
                  <a:gd name="connsiteY14" fmla="*/ 221166 h 550050"/>
                  <a:gd name="connsiteX15" fmla="*/ 57 w 5321100"/>
                  <a:gd name="connsiteY15" fmla="*/ 57165 h 550050"/>
                  <a:gd name="connsiteX0" fmla="*/ 57 w 5351881"/>
                  <a:gd name="connsiteY0" fmla="*/ 57165 h 550050"/>
                  <a:gd name="connsiteX1" fmla="*/ 399803 w 5351881"/>
                  <a:gd name="connsiteY1" fmla="*/ 9844 h 550050"/>
                  <a:gd name="connsiteX2" fmla="*/ 1129959 w 5351881"/>
                  <a:gd name="connsiteY2" fmla="*/ 49716 h 550050"/>
                  <a:gd name="connsiteX3" fmla="*/ 1894368 w 5351881"/>
                  <a:gd name="connsiteY3" fmla="*/ 35700 h 550050"/>
                  <a:gd name="connsiteX4" fmla="*/ 4170843 w 5351881"/>
                  <a:gd name="connsiteY4" fmla="*/ 63347 h 550050"/>
                  <a:gd name="connsiteX5" fmla="*/ 5178529 w 5351881"/>
                  <a:gd name="connsiteY5" fmla="*/ 9844 h 550050"/>
                  <a:gd name="connsiteX6" fmla="*/ 5351881 w 5351881"/>
                  <a:gd name="connsiteY6" fmla="*/ 124763 h 550050"/>
                  <a:gd name="connsiteX7" fmla="*/ 5302050 w 5351881"/>
                  <a:gd name="connsiteY7" fmla="*/ 442384 h 550050"/>
                  <a:gd name="connsiteX8" fmla="*/ 5169004 w 5351881"/>
                  <a:gd name="connsiteY8" fmla="*/ 537330 h 550050"/>
                  <a:gd name="connsiteX9" fmla="*/ 3970818 w 5351881"/>
                  <a:gd name="connsiteY9" fmla="*/ 539598 h 550050"/>
                  <a:gd name="connsiteX10" fmla="*/ 2406309 w 5351881"/>
                  <a:gd name="connsiteY10" fmla="*/ 525966 h 550050"/>
                  <a:gd name="connsiteX11" fmla="*/ 1075218 w 5351881"/>
                  <a:gd name="connsiteY11" fmla="*/ 550050 h 550050"/>
                  <a:gd name="connsiteX12" fmla="*/ 256928 w 5351881"/>
                  <a:gd name="connsiteY12" fmla="*/ 489705 h 550050"/>
                  <a:gd name="connsiteX13" fmla="*/ 57 w 5351881"/>
                  <a:gd name="connsiteY13" fmla="*/ 442384 h 550050"/>
                  <a:gd name="connsiteX14" fmla="*/ 15534 w 5351881"/>
                  <a:gd name="connsiteY14" fmla="*/ 221166 h 550050"/>
                  <a:gd name="connsiteX15" fmla="*/ 57 w 5351881"/>
                  <a:gd name="connsiteY15" fmla="*/ 57165 h 550050"/>
                  <a:gd name="connsiteX0" fmla="*/ 57 w 5351881"/>
                  <a:gd name="connsiteY0" fmla="*/ 57165 h 550050"/>
                  <a:gd name="connsiteX1" fmla="*/ 399803 w 5351881"/>
                  <a:gd name="connsiteY1" fmla="*/ 9844 h 550050"/>
                  <a:gd name="connsiteX2" fmla="*/ 1129959 w 5351881"/>
                  <a:gd name="connsiteY2" fmla="*/ 49716 h 550050"/>
                  <a:gd name="connsiteX3" fmla="*/ 1894368 w 5351881"/>
                  <a:gd name="connsiteY3" fmla="*/ 35700 h 550050"/>
                  <a:gd name="connsiteX4" fmla="*/ 4170843 w 5351881"/>
                  <a:gd name="connsiteY4" fmla="*/ 63347 h 550050"/>
                  <a:gd name="connsiteX5" fmla="*/ 5178529 w 5351881"/>
                  <a:gd name="connsiteY5" fmla="*/ 33074 h 550050"/>
                  <a:gd name="connsiteX6" fmla="*/ 5351881 w 5351881"/>
                  <a:gd name="connsiteY6" fmla="*/ 124763 h 550050"/>
                  <a:gd name="connsiteX7" fmla="*/ 5302050 w 5351881"/>
                  <a:gd name="connsiteY7" fmla="*/ 442384 h 550050"/>
                  <a:gd name="connsiteX8" fmla="*/ 5169004 w 5351881"/>
                  <a:gd name="connsiteY8" fmla="*/ 537330 h 550050"/>
                  <a:gd name="connsiteX9" fmla="*/ 3970818 w 5351881"/>
                  <a:gd name="connsiteY9" fmla="*/ 539598 h 550050"/>
                  <a:gd name="connsiteX10" fmla="*/ 2406309 w 5351881"/>
                  <a:gd name="connsiteY10" fmla="*/ 525966 h 550050"/>
                  <a:gd name="connsiteX11" fmla="*/ 1075218 w 5351881"/>
                  <a:gd name="connsiteY11" fmla="*/ 550050 h 550050"/>
                  <a:gd name="connsiteX12" fmla="*/ 256928 w 5351881"/>
                  <a:gd name="connsiteY12" fmla="*/ 489705 h 550050"/>
                  <a:gd name="connsiteX13" fmla="*/ 57 w 5351881"/>
                  <a:gd name="connsiteY13" fmla="*/ 442384 h 550050"/>
                  <a:gd name="connsiteX14" fmla="*/ 15534 w 5351881"/>
                  <a:gd name="connsiteY14" fmla="*/ 221166 h 550050"/>
                  <a:gd name="connsiteX15" fmla="*/ 57 w 5351881"/>
                  <a:gd name="connsiteY15" fmla="*/ 57165 h 550050"/>
                  <a:gd name="connsiteX0" fmla="*/ 57 w 5351881"/>
                  <a:gd name="connsiteY0" fmla="*/ 51737 h 544622"/>
                  <a:gd name="connsiteX1" fmla="*/ 413961 w 5351881"/>
                  <a:gd name="connsiteY1" fmla="*/ 15806 h 544622"/>
                  <a:gd name="connsiteX2" fmla="*/ 1129959 w 5351881"/>
                  <a:gd name="connsiteY2" fmla="*/ 44288 h 544622"/>
                  <a:gd name="connsiteX3" fmla="*/ 1894368 w 5351881"/>
                  <a:gd name="connsiteY3" fmla="*/ 30272 h 544622"/>
                  <a:gd name="connsiteX4" fmla="*/ 4170843 w 5351881"/>
                  <a:gd name="connsiteY4" fmla="*/ 57919 h 544622"/>
                  <a:gd name="connsiteX5" fmla="*/ 5178529 w 5351881"/>
                  <a:gd name="connsiteY5" fmla="*/ 27646 h 544622"/>
                  <a:gd name="connsiteX6" fmla="*/ 5351881 w 5351881"/>
                  <a:gd name="connsiteY6" fmla="*/ 119335 h 544622"/>
                  <a:gd name="connsiteX7" fmla="*/ 5302050 w 5351881"/>
                  <a:gd name="connsiteY7" fmla="*/ 436956 h 544622"/>
                  <a:gd name="connsiteX8" fmla="*/ 5169004 w 5351881"/>
                  <a:gd name="connsiteY8" fmla="*/ 531902 h 544622"/>
                  <a:gd name="connsiteX9" fmla="*/ 3970818 w 5351881"/>
                  <a:gd name="connsiteY9" fmla="*/ 534170 h 544622"/>
                  <a:gd name="connsiteX10" fmla="*/ 2406309 w 5351881"/>
                  <a:gd name="connsiteY10" fmla="*/ 520538 h 544622"/>
                  <a:gd name="connsiteX11" fmla="*/ 1075218 w 5351881"/>
                  <a:gd name="connsiteY11" fmla="*/ 544622 h 544622"/>
                  <a:gd name="connsiteX12" fmla="*/ 256928 w 5351881"/>
                  <a:gd name="connsiteY12" fmla="*/ 484277 h 544622"/>
                  <a:gd name="connsiteX13" fmla="*/ 57 w 5351881"/>
                  <a:gd name="connsiteY13" fmla="*/ 436956 h 544622"/>
                  <a:gd name="connsiteX14" fmla="*/ 15534 w 5351881"/>
                  <a:gd name="connsiteY14" fmla="*/ 215738 h 544622"/>
                  <a:gd name="connsiteX15" fmla="*/ 57 w 5351881"/>
                  <a:gd name="connsiteY15" fmla="*/ 51737 h 544622"/>
                  <a:gd name="connsiteX0" fmla="*/ 0 w 5365983"/>
                  <a:gd name="connsiteY0" fmla="*/ 123608 h 529929"/>
                  <a:gd name="connsiteX1" fmla="*/ 428063 w 5365983"/>
                  <a:gd name="connsiteY1" fmla="*/ 1113 h 529929"/>
                  <a:gd name="connsiteX2" fmla="*/ 1144061 w 5365983"/>
                  <a:gd name="connsiteY2" fmla="*/ 29595 h 529929"/>
                  <a:gd name="connsiteX3" fmla="*/ 1908470 w 5365983"/>
                  <a:gd name="connsiteY3" fmla="*/ 15579 h 529929"/>
                  <a:gd name="connsiteX4" fmla="*/ 4184945 w 5365983"/>
                  <a:gd name="connsiteY4" fmla="*/ 43226 h 529929"/>
                  <a:gd name="connsiteX5" fmla="*/ 5192631 w 5365983"/>
                  <a:gd name="connsiteY5" fmla="*/ 12953 h 529929"/>
                  <a:gd name="connsiteX6" fmla="*/ 5365983 w 5365983"/>
                  <a:gd name="connsiteY6" fmla="*/ 104642 h 529929"/>
                  <a:gd name="connsiteX7" fmla="*/ 5316152 w 5365983"/>
                  <a:gd name="connsiteY7" fmla="*/ 422263 h 529929"/>
                  <a:gd name="connsiteX8" fmla="*/ 5183106 w 5365983"/>
                  <a:gd name="connsiteY8" fmla="*/ 517209 h 529929"/>
                  <a:gd name="connsiteX9" fmla="*/ 3984920 w 5365983"/>
                  <a:gd name="connsiteY9" fmla="*/ 519477 h 529929"/>
                  <a:gd name="connsiteX10" fmla="*/ 2420411 w 5365983"/>
                  <a:gd name="connsiteY10" fmla="*/ 505845 h 529929"/>
                  <a:gd name="connsiteX11" fmla="*/ 1089320 w 5365983"/>
                  <a:gd name="connsiteY11" fmla="*/ 529929 h 529929"/>
                  <a:gd name="connsiteX12" fmla="*/ 271030 w 5365983"/>
                  <a:gd name="connsiteY12" fmla="*/ 469584 h 529929"/>
                  <a:gd name="connsiteX13" fmla="*/ 14159 w 5365983"/>
                  <a:gd name="connsiteY13" fmla="*/ 422263 h 529929"/>
                  <a:gd name="connsiteX14" fmla="*/ 29636 w 5365983"/>
                  <a:gd name="connsiteY14" fmla="*/ 201045 h 529929"/>
                  <a:gd name="connsiteX15" fmla="*/ 0 w 5365983"/>
                  <a:gd name="connsiteY15" fmla="*/ 123608 h 529929"/>
                  <a:gd name="connsiteX0" fmla="*/ 0 w 5365983"/>
                  <a:gd name="connsiteY0" fmla="*/ 113988 h 520309"/>
                  <a:gd name="connsiteX1" fmla="*/ 371429 w 5365983"/>
                  <a:gd name="connsiteY1" fmla="*/ 23385 h 520309"/>
                  <a:gd name="connsiteX2" fmla="*/ 1144061 w 5365983"/>
                  <a:gd name="connsiteY2" fmla="*/ 19975 h 520309"/>
                  <a:gd name="connsiteX3" fmla="*/ 1908470 w 5365983"/>
                  <a:gd name="connsiteY3" fmla="*/ 5959 h 520309"/>
                  <a:gd name="connsiteX4" fmla="*/ 4184945 w 5365983"/>
                  <a:gd name="connsiteY4" fmla="*/ 33606 h 520309"/>
                  <a:gd name="connsiteX5" fmla="*/ 5192631 w 5365983"/>
                  <a:gd name="connsiteY5" fmla="*/ 3333 h 520309"/>
                  <a:gd name="connsiteX6" fmla="*/ 5365983 w 5365983"/>
                  <a:gd name="connsiteY6" fmla="*/ 95022 h 520309"/>
                  <a:gd name="connsiteX7" fmla="*/ 5316152 w 5365983"/>
                  <a:gd name="connsiteY7" fmla="*/ 412643 h 520309"/>
                  <a:gd name="connsiteX8" fmla="*/ 5183106 w 5365983"/>
                  <a:gd name="connsiteY8" fmla="*/ 507589 h 520309"/>
                  <a:gd name="connsiteX9" fmla="*/ 3984920 w 5365983"/>
                  <a:gd name="connsiteY9" fmla="*/ 509857 h 520309"/>
                  <a:gd name="connsiteX10" fmla="*/ 2420411 w 5365983"/>
                  <a:gd name="connsiteY10" fmla="*/ 496225 h 520309"/>
                  <a:gd name="connsiteX11" fmla="*/ 1089320 w 5365983"/>
                  <a:gd name="connsiteY11" fmla="*/ 520309 h 520309"/>
                  <a:gd name="connsiteX12" fmla="*/ 271030 w 5365983"/>
                  <a:gd name="connsiteY12" fmla="*/ 459964 h 520309"/>
                  <a:gd name="connsiteX13" fmla="*/ 14159 w 5365983"/>
                  <a:gd name="connsiteY13" fmla="*/ 412643 h 520309"/>
                  <a:gd name="connsiteX14" fmla="*/ 29636 w 5365983"/>
                  <a:gd name="connsiteY14" fmla="*/ 191425 h 520309"/>
                  <a:gd name="connsiteX15" fmla="*/ 0 w 5365983"/>
                  <a:gd name="connsiteY15" fmla="*/ 113988 h 520309"/>
                  <a:gd name="connsiteX0" fmla="*/ 0 w 5365983"/>
                  <a:gd name="connsiteY0" fmla="*/ 113988 h 520309"/>
                  <a:gd name="connsiteX1" fmla="*/ 371429 w 5365983"/>
                  <a:gd name="connsiteY1" fmla="*/ 23385 h 520309"/>
                  <a:gd name="connsiteX2" fmla="*/ 1144061 w 5365983"/>
                  <a:gd name="connsiteY2" fmla="*/ 19975 h 520309"/>
                  <a:gd name="connsiteX3" fmla="*/ 2149164 w 5365983"/>
                  <a:gd name="connsiteY3" fmla="*/ 19627 h 520309"/>
                  <a:gd name="connsiteX4" fmla="*/ 4184945 w 5365983"/>
                  <a:gd name="connsiteY4" fmla="*/ 33606 h 520309"/>
                  <a:gd name="connsiteX5" fmla="*/ 5192631 w 5365983"/>
                  <a:gd name="connsiteY5" fmla="*/ 3333 h 520309"/>
                  <a:gd name="connsiteX6" fmla="*/ 5365983 w 5365983"/>
                  <a:gd name="connsiteY6" fmla="*/ 95022 h 520309"/>
                  <a:gd name="connsiteX7" fmla="*/ 5316152 w 5365983"/>
                  <a:gd name="connsiteY7" fmla="*/ 412643 h 520309"/>
                  <a:gd name="connsiteX8" fmla="*/ 5183106 w 5365983"/>
                  <a:gd name="connsiteY8" fmla="*/ 507589 h 520309"/>
                  <a:gd name="connsiteX9" fmla="*/ 3984920 w 5365983"/>
                  <a:gd name="connsiteY9" fmla="*/ 509857 h 520309"/>
                  <a:gd name="connsiteX10" fmla="*/ 2420411 w 5365983"/>
                  <a:gd name="connsiteY10" fmla="*/ 496225 h 520309"/>
                  <a:gd name="connsiteX11" fmla="*/ 1089320 w 5365983"/>
                  <a:gd name="connsiteY11" fmla="*/ 520309 h 520309"/>
                  <a:gd name="connsiteX12" fmla="*/ 271030 w 5365983"/>
                  <a:gd name="connsiteY12" fmla="*/ 459964 h 520309"/>
                  <a:gd name="connsiteX13" fmla="*/ 14159 w 5365983"/>
                  <a:gd name="connsiteY13" fmla="*/ 412643 h 520309"/>
                  <a:gd name="connsiteX14" fmla="*/ 29636 w 5365983"/>
                  <a:gd name="connsiteY14" fmla="*/ 191425 h 520309"/>
                  <a:gd name="connsiteX15" fmla="*/ 0 w 5365983"/>
                  <a:gd name="connsiteY15" fmla="*/ 113988 h 520309"/>
                  <a:gd name="connsiteX0" fmla="*/ 0 w 5365983"/>
                  <a:gd name="connsiteY0" fmla="*/ 114961 h 521282"/>
                  <a:gd name="connsiteX1" fmla="*/ 371429 w 5365983"/>
                  <a:gd name="connsiteY1" fmla="*/ 24358 h 521282"/>
                  <a:gd name="connsiteX2" fmla="*/ 1144061 w 5365983"/>
                  <a:gd name="connsiteY2" fmla="*/ 20948 h 521282"/>
                  <a:gd name="connsiteX3" fmla="*/ 2149164 w 5365983"/>
                  <a:gd name="connsiteY3" fmla="*/ 20600 h 521282"/>
                  <a:gd name="connsiteX4" fmla="*/ 4170787 w 5365983"/>
                  <a:gd name="connsiteY4" fmla="*/ 23189 h 521282"/>
                  <a:gd name="connsiteX5" fmla="*/ 5192631 w 5365983"/>
                  <a:gd name="connsiteY5" fmla="*/ 4306 h 521282"/>
                  <a:gd name="connsiteX6" fmla="*/ 5365983 w 5365983"/>
                  <a:gd name="connsiteY6" fmla="*/ 95995 h 521282"/>
                  <a:gd name="connsiteX7" fmla="*/ 5316152 w 5365983"/>
                  <a:gd name="connsiteY7" fmla="*/ 413616 h 521282"/>
                  <a:gd name="connsiteX8" fmla="*/ 5183106 w 5365983"/>
                  <a:gd name="connsiteY8" fmla="*/ 508562 h 521282"/>
                  <a:gd name="connsiteX9" fmla="*/ 3984920 w 5365983"/>
                  <a:gd name="connsiteY9" fmla="*/ 510830 h 521282"/>
                  <a:gd name="connsiteX10" fmla="*/ 2420411 w 5365983"/>
                  <a:gd name="connsiteY10" fmla="*/ 497198 h 521282"/>
                  <a:gd name="connsiteX11" fmla="*/ 1089320 w 5365983"/>
                  <a:gd name="connsiteY11" fmla="*/ 521282 h 521282"/>
                  <a:gd name="connsiteX12" fmla="*/ 271030 w 5365983"/>
                  <a:gd name="connsiteY12" fmla="*/ 460937 h 521282"/>
                  <a:gd name="connsiteX13" fmla="*/ 14159 w 5365983"/>
                  <a:gd name="connsiteY13" fmla="*/ 413616 h 521282"/>
                  <a:gd name="connsiteX14" fmla="*/ 29636 w 5365983"/>
                  <a:gd name="connsiteY14" fmla="*/ 192398 h 521282"/>
                  <a:gd name="connsiteX15" fmla="*/ 0 w 5365983"/>
                  <a:gd name="connsiteY15" fmla="*/ 114961 h 521282"/>
                  <a:gd name="connsiteX0" fmla="*/ 0 w 5365983"/>
                  <a:gd name="connsiteY0" fmla="*/ 98243 h 504564"/>
                  <a:gd name="connsiteX1" fmla="*/ 371429 w 5365983"/>
                  <a:gd name="connsiteY1" fmla="*/ 7640 h 504564"/>
                  <a:gd name="connsiteX2" fmla="*/ 1144061 w 5365983"/>
                  <a:gd name="connsiteY2" fmla="*/ 4230 h 504564"/>
                  <a:gd name="connsiteX3" fmla="*/ 2149164 w 5365983"/>
                  <a:gd name="connsiteY3" fmla="*/ 3882 h 504564"/>
                  <a:gd name="connsiteX4" fmla="*/ 4170787 w 5365983"/>
                  <a:gd name="connsiteY4" fmla="*/ 6471 h 504564"/>
                  <a:gd name="connsiteX5" fmla="*/ 5206789 w 5365983"/>
                  <a:gd name="connsiteY5" fmla="*/ 14924 h 504564"/>
                  <a:gd name="connsiteX6" fmla="*/ 5365983 w 5365983"/>
                  <a:gd name="connsiteY6" fmla="*/ 79277 h 504564"/>
                  <a:gd name="connsiteX7" fmla="*/ 5316152 w 5365983"/>
                  <a:gd name="connsiteY7" fmla="*/ 396898 h 504564"/>
                  <a:gd name="connsiteX8" fmla="*/ 5183106 w 5365983"/>
                  <a:gd name="connsiteY8" fmla="*/ 491844 h 504564"/>
                  <a:gd name="connsiteX9" fmla="*/ 3984920 w 5365983"/>
                  <a:gd name="connsiteY9" fmla="*/ 494112 h 504564"/>
                  <a:gd name="connsiteX10" fmla="*/ 2420411 w 5365983"/>
                  <a:gd name="connsiteY10" fmla="*/ 480480 h 504564"/>
                  <a:gd name="connsiteX11" fmla="*/ 1089320 w 5365983"/>
                  <a:gd name="connsiteY11" fmla="*/ 504564 h 504564"/>
                  <a:gd name="connsiteX12" fmla="*/ 271030 w 5365983"/>
                  <a:gd name="connsiteY12" fmla="*/ 444219 h 504564"/>
                  <a:gd name="connsiteX13" fmla="*/ 14159 w 5365983"/>
                  <a:gd name="connsiteY13" fmla="*/ 396898 h 504564"/>
                  <a:gd name="connsiteX14" fmla="*/ 29636 w 5365983"/>
                  <a:gd name="connsiteY14" fmla="*/ 175680 h 504564"/>
                  <a:gd name="connsiteX15" fmla="*/ 0 w 5365983"/>
                  <a:gd name="connsiteY15" fmla="*/ 98243 h 504564"/>
                  <a:gd name="connsiteX0" fmla="*/ 0 w 5365983"/>
                  <a:gd name="connsiteY0" fmla="*/ 98243 h 504564"/>
                  <a:gd name="connsiteX1" fmla="*/ 371429 w 5365983"/>
                  <a:gd name="connsiteY1" fmla="*/ 7640 h 504564"/>
                  <a:gd name="connsiteX2" fmla="*/ 1144061 w 5365983"/>
                  <a:gd name="connsiteY2" fmla="*/ 4230 h 504564"/>
                  <a:gd name="connsiteX3" fmla="*/ 2149164 w 5365983"/>
                  <a:gd name="connsiteY3" fmla="*/ 3882 h 504564"/>
                  <a:gd name="connsiteX4" fmla="*/ 4170787 w 5365983"/>
                  <a:gd name="connsiteY4" fmla="*/ 6471 h 504564"/>
                  <a:gd name="connsiteX5" fmla="*/ 5135998 w 5365983"/>
                  <a:gd name="connsiteY5" fmla="*/ 12646 h 504564"/>
                  <a:gd name="connsiteX6" fmla="*/ 5365983 w 5365983"/>
                  <a:gd name="connsiteY6" fmla="*/ 79277 h 504564"/>
                  <a:gd name="connsiteX7" fmla="*/ 5316152 w 5365983"/>
                  <a:gd name="connsiteY7" fmla="*/ 396898 h 504564"/>
                  <a:gd name="connsiteX8" fmla="*/ 5183106 w 5365983"/>
                  <a:gd name="connsiteY8" fmla="*/ 491844 h 504564"/>
                  <a:gd name="connsiteX9" fmla="*/ 3984920 w 5365983"/>
                  <a:gd name="connsiteY9" fmla="*/ 494112 h 504564"/>
                  <a:gd name="connsiteX10" fmla="*/ 2420411 w 5365983"/>
                  <a:gd name="connsiteY10" fmla="*/ 480480 h 504564"/>
                  <a:gd name="connsiteX11" fmla="*/ 1089320 w 5365983"/>
                  <a:gd name="connsiteY11" fmla="*/ 504564 h 504564"/>
                  <a:gd name="connsiteX12" fmla="*/ 271030 w 5365983"/>
                  <a:gd name="connsiteY12" fmla="*/ 444219 h 504564"/>
                  <a:gd name="connsiteX13" fmla="*/ 14159 w 5365983"/>
                  <a:gd name="connsiteY13" fmla="*/ 396898 h 504564"/>
                  <a:gd name="connsiteX14" fmla="*/ 29636 w 5365983"/>
                  <a:gd name="connsiteY14" fmla="*/ 175680 h 504564"/>
                  <a:gd name="connsiteX15" fmla="*/ 0 w 5365983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16152 w 5337667"/>
                  <a:gd name="connsiteY7" fmla="*/ 396898 h 504564"/>
                  <a:gd name="connsiteX8" fmla="*/ 5183106 w 5337667"/>
                  <a:gd name="connsiteY8" fmla="*/ 491844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83106 w 5337667"/>
                  <a:gd name="connsiteY8" fmla="*/ 491844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54790 w 5337667"/>
                  <a:gd name="connsiteY8" fmla="*/ 489566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420411 w 5337667"/>
                  <a:gd name="connsiteY10" fmla="*/ 480480 h 506964"/>
                  <a:gd name="connsiteX11" fmla="*/ 1089320 w 5337667"/>
                  <a:gd name="connsiteY11" fmla="*/ 504564 h 506964"/>
                  <a:gd name="connsiteX12" fmla="*/ 271030 w 5337667"/>
                  <a:gd name="connsiteY12" fmla="*/ 44421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71030 w 5337667"/>
                  <a:gd name="connsiteY12" fmla="*/ 44421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28555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28555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100427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54790 w 5337667"/>
                  <a:gd name="connsiteY8" fmla="*/ 489566 h 504564"/>
                  <a:gd name="connsiteX9" fmla="*/ 4474005 w 5337667"/>
                  <a:gd name="connsiteY9" fmla="*/ 493174 h 504564"/>
                  <a:gd name="connsiteX10" fmla="*/ 3984920 w 5337667"/>
                  <a:gd name="connsiteY10" fmla="*/ 494112 h 504564"/>
                  <a:gd name="connsiteX11" fmla="*/ 2363777 w 5337667"/>
                  <a:gd name="connsiteY11" fmla="*/ 500982 h 504564"/>
                  <a:gd name="connsiteX12" fmla="*/ 1089320 w 5337667"/>
                  <a:gd name="connsiteY12" fmla="*/ 504564 h 504564"/>
                  <a:gd name="connsiteX13" fmla="*/ 171922 w 5337667"/>
                  <a:gd name="connsiteY13" fmla="*/ 478389 h 504564"/>
                  <a:gd name="connsiteX14" fmla="*/ 56635 w 5337667"/>
                  <a:gd name="connsiteY14" fmla="*/ 396898 h 504564"/>
                  <a:gd name="connsiteX15" fmla="*/ 43794 w 5337667"/>
                  <a:gd name="connsiteY15" fmla="*/ 173402 h 504564"/>
                  <a:gd name="connsiteX16" fmla="*/ 0 w 5337667"/>
                  <a:gd name="connsiteY16" fmla="*/ 98243 h 504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37667" h="504564">
                    <a:moveTo>
                      <a:pt x="0" y="98243"/>
                    </a:moveTo>
                    <a:cubicBezTo>
                      <a:pt x="0" y="8982"/>
                      <a:pt x="282168" y="7640"/>
                      <a:pt x="371429" y="7640"/>
                    </a:cubicBezTo>
                    <a:cubicBezTo>
                      <a:pt x="561333" y="49"/>
                      <a:pt x="847772" y="4856"/>
                      <a:pt x="1144061" y="4230"/>
                    </a:cubicBezTo>
                    <a:cubicBezTo>
                      <a:pt x="1440350" y="3604"/>
                      <a:pt x="1643938" y="-4740"/>
                      <a:pt x="2149164" y="3882"/>
                    </a:cubicBezTo>
                    <a:lnTo>
                      <a:pt x="4170787" y="6471"/>
                    </a:lnTo>
                    <a:lnTo>
                      <a:pt x="5135998" y="12646"/>
                    </a:lnTo>
                    <a:cubicBezTo>
                      <a:pt x="5225259" y="12646"/>
                      <a:pt x="5337667" y="-7706"/>
                      <a:pt x="5337667" y="81555"/>
                    </a:cubicBezTo>
                    <a:cubicBezTo>
                      <a:pt x="5283692" y="254411"/>
                      <a:pt x="5308343" y="255721"/>
                      <a:pt x="5301993" y="380952"/>
                    </a:cubicBezTo>
                    <a:cubicBezTo>
                      <a:pt x="5301993" y="470213"/>
                      <a:pt x="5244051" y="489566"/>
                      <a:pt x="5154790" y="489566"/>
                    </a:cubicBezTo>
                    <a:cubicBezTo>
                      <a:pt x="5009713" y="509788"/>
                      <a:pt x="4668983" y="492416"/>
                      <a:pt x="4474005" y="493174"/>
                    </a:cubicBezTo>
                    <a:lnTo>
                      <a:pt x="3984920" y="494112"/>
                    </a:lnTo>
                    <a:cubicBezTo>
                      <a:pt x="3463417" y="502268"/>
                      <a:pt x="2885280" y="492826"/>
                      <a:pt x="2363777" y="500982"/>
                    </a:cubicBezTo>
                    <a:lnTo>
                      <a:pt x="1089320" y="504564"/>
                    </a:lnTo>
                    <a:cubicBezTo>
                      <a:pt x="819732" y="503499"/>
                      <a:pt x="441768" y="505751"/>
                      <a:pt x="171922" y="478389"/>
                    </a:cubicBezTo>
                    <a:cubicBezTo>
                      <a:pt x="82661" y="478389"/>
                      <a:pt x="14160" y="483881"/>
                      <a:pt x="56635" y="396898"/>
                    </a:cubicBezTo>
                    <a:cubicBezTo>
                      <a:pt x="-15349" y="323572"/>
                      <a:pt x="44985" y="237616"/>
                      <a:pt x="43794" y="173402"/>
                    </a:cubicBezTo>
                    <a:lnTo>
                      <a:pt x="0" y="98243"/>
                    </a:ln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600"/>
              </a:p>
            </p:txBody>
          </p:sp>
          <p:sp>
            <p:nvSpPr>
              <p:cNvPr id="6" name="Retângulo 5"/>
              <p:cNvSpPr/>
              <p:nvPr/>
            </p:nvSpPr>
            <p:spPr>
              <a:xfrm>
                <a:off x="645854" y="5365221"/>
                <a:ext cx="5292000" cy="892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pt-BR" sz="26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Estratégias para a construção dos conhecimentos</a:t>
                </a:r>
              </a:p>
            </p:txBody>
          </p:sp>
        </p:grpSp>
        <p:grpSp>
          <p:nvGrpSpPr>
            <p:cNvPr id="13" name="Agrupar 12"/>
            <p:cNvGrpSpPr/>
            <p:nvPr/>
          </p:nvGrpSpPr>
          <p:grpSpPr>
            <a:xfrm>
              <a:off x="645854" y="2612497"/>
              <a:ext cx="5292000" cy="1065888"/>
              <a:chOff x="645854" y="2586050"/>
              <a:chExt cx="5292000" cy="1065888"/>
            </a:xfrm>
          </p:grpSpPr>
          <p:sp>
            <p:nvSpPr>
              <p:cNvPr id="22" name="Retângulo Arredondado 7"/>
              <p:cNvSpPr/>
              <p:nvPr/>
            </p:nvSpPr>
            <p:spPr>
              <a:xfrm>
                <a:off x="645854" y="2586050"/>
                <a:ext cx="5292000" cy="1065888"/>
              </a:xfrm>
              <a:custGeom>
                <a:avLst/>
                <a:gdLst>
                  <a:gd name="connsiteX0" fmla="*/ 0 w 5330568"/>
                  <a:gd name="connsiteY0" fmla="*/ 161621 h 708461"/>
                  <a:gd name="connsiteX1" fmla="*/ 161621 w 5330568"/>
                  <a:gd name="connsiteY1" fmla="*/ 0 h 708461"/>
                  <a:gd name="connsiteX2" fmla="*/ 5168947 w 5330568"/>
                  <a:gd name="connsiteY2" fmla="*/ 0 h 708461"/>
                  <a:gd name="connsiteX3" fmla="*/ 5330568 w 5330568"/>
                  <a:gd name="connsiteY3" fmla="*/ 161621 h 708461"/>
                  <a:gd name="connsiteX4" fmla="*/ 5330568 w 5330568"/>
                  <a:gd name="connsiteY4" fmla="*/ 546840 h 708461"/>
                  <a:gd name="connsiteX5" fmla="*/ 5168947 w 5330568"/>
                  <a:gd name="connsiteY5" fmla="*/ 708461 h 708461"/>
                  <a:gd name="connsiteX6" fmla="*/ 161621 w 5330568"/>
                  <a:gd name="connsiteY6" fmla="*/ 708461 h 708461"/>
                  <a:gd name="connsiteX7" fmla="*/ 0 w 5330568"/>
                  <a:gd name="connsiteY7" fmla="*/ 546840 h 708461"/>
                  <a:gd name="connsiteX8" fmla="*/ 0 w 5330568"/>
                  <a:gd name="connsiteY8" fmla="*/ 161621 h 708461"/>
                  <a:gd name="connsiteX0" fmla="*/ 0 w 5330568"/>
                  <a:gd name="connsiteY0" fmla="*/ 161621 h 708461"/>
                  <a:gd name="connsiteX1" fmla="*/ 228296 w 5330568"/>
                  <a:gd name="connsiteY1" fmla="*/ 66675 h 708461"/>
                  <a:gd name="connsiteX2" fmla="*/ 5168947 w 5330568"/>
                  <a:gd name="connsiteY2" fmla="*/ 0 h 708461"/>
                  <a:gd name="connsiteX3" fmla="*/ 5330568 w 5330568"/>
                  <a:gd name="connsiteY3" fmla="*/ 161621 h 708461"/>
                  <a:gd name="connsiteX4" fmla="*/ 5330568 w 5330568"/>
                  <a:gd name="connsiteY4" fmla="*/ 546840 h 708461"/>
                  <a:gd name="connsiteX5" fmla="*/ 5168947 w 5330568"/>
                  <a:gd name="connsiteY5" fmla="*/ 708461 h 708461"/>
                  <a:gd name="connsiteX6" fmla="*/ 161621 w 5330568"/>
                  <a:gd name="connsiteY6" fmla="*/ 708461 h 708461"/>
                  <a:gd name="connsiteX7" fmla="*/ 0 w 5330568"/>
                  <a:gd name="connsiteY7" fmla="*/ 546840 h 708461"/>
                  <a:gd name="connsiteX8" fmla="*/ 0 w 5330568"/>
                  <a:gd name="connsiteY8" fmla="*/ 161621 h 708461"/>
                  <a:gd name="connsiteX0" fmla="*/ 0 w 5330568"/>
                  <a:gd name="connsiteY0" fmla="*/ 161621 h 708638"/>
                  <a:gd name="connsiteX1" fmla="*/ 228296 w 5330568"/>
                  <a:gd name="connsiteY1" fmla="*/ 66675 h 708638"/>
                  <a:gd name="connsiteX2" fmla="*/ 5168947 w 5330568"/>
                  <a:gd name="connsiteY2" fmla="*/ 0 h 708638"/>
                  <a:gd name="connsiteX3" fmla="*/ 5330568 w 5330568"/>
                  <a:gd name="connsiteY3" fmla="*/ 161621 h 708638"/>
                  <a:gd name="connsiteX4" fmla="*/ 5330568 w 5330568"/>
                  <a:gd name="connsiteY4" fmla="*/ 546840 h 708638"/>
                  <a:gd name="connsiteX5" fmla="*/ 5168947 w 5330568"/>
                  <a:gd name="connsiteY5" fmla="*/ 708461 h 708638"/>
                  <a:gd name="connsiteX6" fmla="*/ 4018386 w 5330568"/>
                  <a:gd name="connsiteY6" fmla="*/ 653579 h 708638"/>
                  <a:gd name="connsiteX7" fmla="*/ 161621 w 5330568"/>
                  <a:gd name="connsiteY7" fmla="*/ 708461 h 708638"/>
                  <a:gd name="connsiteX8" fmla="*/ 0 w 5330568"/>
                  <a:gd name="connsiteY8" fmla="*/ 546840 h 708638"/>
                  <a:gd name="connsiteX9" fmla="*/ 0 w 5330568"/>
                  <a:gd name="connsiteY9" fmla="*/ 161621 h 708638"/>
                  <a:gd name="connsiteX0" fmla="*/ 0 w 5330568"/>
                  <a:gd name="connsiteY0" fmla="*/ 166932 h 713949"/>
                  <a:gd name="connsiteX1" fmla="*/ 228296 w 5330568"/>
                  <a:gd name="connsiteY1" fmla="*/ 71986 h 713949"/>
                  <a:gd name="connsiteX2" fmla="*/ 4180311 w 5330568"/>
                  <a:gd name="connsiteY2" fmla="*/ 58814 h 713949"/>
                  <a:gd name="connsiteX3" fmla="*/ 5168947 w 5330568"/>
                  <a:gd name="connsiteY3" fmla="*/ 5311 h 713949"/>
                  <a:gd name="connsiteX4" fmla="*/ 5330568 w 5330568"/>
                  <a:gd name="connsiteY4" fmla="*/ 166932 h 713949"/>
                  <a:gd name="connsiteX5" fmla="*/ 5330568 w 5330568"/>
                  <a:gd name="connsiteY5" fmla="*/ 552151 h 713949"/>
                  <a:gd name="connsiteX6" fmla="*/ 5168947 w 5330568"/>
                  <a:gd name="connsiteY6" fmla="*/ 713772 h 713949"/>
                  <a:gd name="connsiteX7" fmla="*/ 4018386 w 5330568"/>
                  <a:gd name="connsiteY7" fmla="*/ 658890 h 713949"/>
                  <a:gd name="connsiteX8" fmla="*/ 161621 w 5330568"/>
                  <a:gd name="connsiteY8" fmla="*/ 713772 h 713949"/>
                  <a:gd name="connsiteX9" fmla="*/ 0 w 5330568"/>
                  <a:gd name="connsiteY9" fmla="*/ 552151 h 713949"/>
                  <a:gd name="connsiteX10" fmla="*/ 0 w 5330568"/>
                  <a:gd name="connsiteY10" fmla="*/ 166932 h 713949"/>
                  <a:gd name="connsiteX0" fmla="*/ 0 w 5330568"/>
                  <a:gd name="connsiteY0" fmla="*/ 166932 h 716967"/>
                  <a:gd name="connsiteX1" fmla="*/ 228296 w 5330568"/>
                  <a:gd name="connsiteY1" fmla="*/ 71986 h 716967"/>
                  <a:gd name="connsiteX2" fmla="*/ 4180311 w 5330568"/>
                  <a:gd name="connsiteY2" fmla="*/ 58814 h 716967"/>
                  <a:gd name="connsiteX3" fmla="*/ 5168947 w 5330568"/>
                  <a:gd name="connsiteY3" fmla="*/ 5311 h 716967"/>
                  <a:gd name="connsiteX4" fmla="*/ 5330568 w 5330568"/>
                  <a:gd name="connsiteY4" fmla="*/ 166932 h 716967"/>
                  <a:gd name="connsiteX5" fmla="*/ 5330568 w 5330568"/>
                  <a:gd name="connsiteY5" fmla="*/ 552151 h 716967"/>
                  <a:gd name="connsiteX6" fmla="*/ 5168947 w 5330568"/>
                  <a:gd name="connsiteY6" fmla="*/ 713772 h 716967"/>
                  <a:gd name="connsiteX7" fmla="*/ 4018386 w 5330568"/>
                  <a:gd name="connsiteY7" fmla="*/ 658890 h 716967"/>
                  <a:gd name="connsiteX8" fmla="*/ 1065636 w 5330568"/>
                  <a:gd name="connsiteY8" fmla="*/ 716967 h 716967"/>
                  <a:gd name="connsiteX9" fmla="*/ 161621 w 5330568"/>
                  <a:gd name="connsiteY9" fmla="*/ 713772 h 716967"/>
                  <a:gd name="connsiteX10" fmla="*/ 0 w 5330568"/>
                  <a:gd name="connsiteY10" fmla="*/ 552151 h 716967"/>
                  <a:gd name="connsiteX11" fmla="*/ 0 w 5330568"/>
                  <a:gd name="connsiteY11" fmla="*/ 166932 h 716967"/>
                  <a:gd name="connsiteX0" fmla="*/ 0 w 5330568"/>
                  <a:gd name="connsiteY0" fmla="*/ 166932 h 713949"/>
                  <a:gd name="connsiteX1" fmla="*/ 228296 w 5330568"/>
                  <a:gd name="connsiteY1" fmla="*/ 71986 h 713949"/>
                  <a:gd name="connsiteX2" fmla="*/ 4180311 w 5330568"/>
                  <a:gd name="connsiteY2" fmla="*/ 58814 h 713949"/>
                  <a:gd name="connsiteX3" fmla="*/ 5168947 w 5330568"/>
                  <a:gd name="connsiteY3" fmla="*/ 5311 h 713949"/>
                  <a:gd name="connsiteX4" fmla="*/ 5330568 w 5330568"/>
                  <a:gd name="connsiteY4" fmla="*/ 166932 h 713949"/>
                  <a:gd name="connsiteX5" fmla="*/ 5330568 w 5330568"/>
                  <a:gd name="connsiteY5" fmla="*/ 552151 h 713949"/>
                  <a:gd name="connsiteX6" fmla="*/ 5168947 w 5330568"/>
                  <a:gd name="connsiteY6" fmla="*/ 713772 h 713949"/>
                  <a:gd name="connsiteX7" fmla="*/ 4018386 w 5330568"/>
                  <a:gd name="connsiteY7" fmla="*/ 658890 h 713949"/>
                  <a:gd name="connsiteX8" fmla="*/ 1075161 w 5330568"/>
                  <a:gd name="connsiteY8" fmla="*/ 659817 h 713949"/>
                  <a:gd name="connsiteX9" fmla="*/ 161621 w 5330568"/>
                  <a:gd name="connsiteY9" fmla="*/ 713772 h 713949"/>
                  <a:gd name="connsiteX10" fmla="*/ 0 w 5330568"/>
                  <a:gd name="connsiteY10" fmla="*/ 552151 h 713949"/>
                  <a:gd name="connsiteX11" fmla="*/ 0 w 5330568"/>
                  <a:gd name="connsiteY11" fmla="*/ 166932 h 713949"/>
                  <a:gd name="connsiteX0" fmla="*/ 0 w 5330568"/>
                  <a:gd name="connsiteY0" fmla="*/ 166932 h 713772"/>
                  <a:gd name="connsiteX1" fmla="*/ 228296 w 5330568"/>
                  <a:gd name="connsiteY1" fmla="*/ 71986 h 713772"/>
                  <a:gd name="connsiteX2" fmla="*/ 4180311 w 5330568"/>
                  <a:gd name="connsiteY2" fmla="*/ 58814 h 713772"/>
                  <a:gd name="connsiteX3" fmla="*/ 5168947 w 5330568"/>
                  <a:gd name="connsiteY3" fmla="*/ 5311 h 713772"/>
                  <a:gd name="connsiteX4" fmla="*/ 5330568 w 5330568"/>
                  <a:gd name="connsiteY4" fmla="*/ 166932 h 713772"/>
                  <a:gd name="connsiteX5" fmla="*/ 5330568 w 5330568"/>
                  <a:gd name="connsiteY5" fmla="*/ 552151 h 713772"/>
                  <a:gd name="connsiteX6" fmla="*/ 5168947 w 5330568"/>
                  <a:gd name="connsiteY6" fmla="*/ 656622 h 713772"/>
                  <a:gd name="connsiteX7" fmla="*/ 4018386 w 5330568"/>
                  <a:gd name="connsiteY7" fmla="*/ 658890 h 713772"/>
                  <a:gd name="connsiteX8" fmla="*/ 1075161 w 5330568"/>
                  <a:gd name="connsiteY8" fmla="*/ 659817 h 713772"/>
                  <a:gd name="connsiteX9" fmla="*/ 161621 w 5330568"/>
                  <a:gd name="connsiteY9" fmla="*/ 713772 h 713772"/>
                  <a:gd name="connsiteX10" fmla="*/ 0 w 5330568"/>
                  <a:gd name="connsiteY10" fmla="*/ 552151 h 713772"/>
                  <a:gd name="connsiteX11" fmla="*/ 0 w 5330568"/>
                  <a:gd name="connsiteY11" fmla="*/ 166932 h 713772"/>
                  <a:gd name="connsiteX0" fmla="*/ 0 w 5330568"/>
                  <a:gd name="connsiteY0" fmla="*/ 166641 h 713481"/>
                  <a:gd name="connsiteX1" fmla="*/ 228296 w 5330568"/>
                  <a:gd name="connsiteY1" fmla="*/ 71695 h 713481"/>
                  <a:gd name="connsiteX2" fmla="*/ 1884786 w 5330568"/>
                  <a:gd name="connsiteY2" fmla="*/ 107076 h 713481"/>
                  <a:gd name="connsiteX3" fmla="*/ 4180311 w 5330568"/>
                  <a:gd name="connsiteY3" fmla="*/ 58523 h 713481"/>
                  <a:gd name="connsiteX4" fmla="*/ 5168947 w 5330568"/>
                  <a:gd name="connsiteY4" fmla="*/ 5020 h 713481"/>
                  <a:gd name="connsiteX5" fmla="*/ 5330568 w 5330568"/>
                  <a:gd name="connsiteY5" fmla="*/ 166641 h 713481"/>
                  <a:gd name="connsiteX6" fmla="*/ 5330568 w 5330568"/>
                  <a:gd name="connsiteY6" fmla="*/ 551860 h 713481"/>
                  <a:gd name="connsiteX7" fmla="*/ 5168947 w 5330568"/>
                  <a:gd name="connsiteY7" fmla="*/ 656331 h 713481"/>
                  <a:gd name="connsiteX8" fmla="*/ 4018386 w 5330568"/>
                  <a:gd name="connsiteY8" fmla="*/ 658599 h 713481"/>
                  <a:gd name="connsiteX9" fmla="*/ 1075161 w 5330568"/>
                  <a:gd name="connsiteY9" fmla="*/ 659526 h 713481"/>
                  <a:gd name="connsiteX10" fmla="*/ 161621 w 5330568"/>
                  <a:gd name="connsiteY10" fmla="*/ 713481 h 713481"/>
                  <a:gd name="connsiteX11" fmla="*/ 0 w 5330568"/>
                  <a:gd name="connsiteY11" fmla="*/ 551860 h 713481"/>
                  <a:gd name="connsiteX12" fmla="*/ 0 w 5330568"/>
                  <a:gd name="connsiteY12" fmla="*/ 166641 h 713481"/>
                  <a:gd name="connsiteX0" fmla="*/ 0 w 5330568"/>
                  <a:gd name="connsiteY0" fmla="*/ 166641 h 713481"/>
                  <a:gd name="connsiteX1" fmla="*/ 228296 w 5330568"/>
                  <a:gd name="connsiteY1" fmla="*/ 71695 h 713481"/>
                  <a:gd name="connsiteX2" fmla="*/ 1884786 w 5330568"/>
                  <a:gd name="connsiteY2" fmla="*/ 107076 h 713481"/>
                  <a:gd name="connsiteX3" fmla="*/ 4180311 w 5330568"/>
                  <a:gd name="connsiteY3" fmla="*/ 58523 h 713481"/>
                  <a:gd name="connsiteX4" fmla="*/ 5168947 w 5330568"/>
                  <a:gd name="connsiteY4" fmla="*/ 5020 h 713481"/>
                  <a:gd name="connsiteX5" fmla="*/ 5330568 w 5330568"/>
                  <a:gd name="connsiteY5" fmla="*/ 166641 h 713481"/>
                  <a:gd name="connsiteX6" fmla="*/ 5330568 w 5330568"/>
                  <a:gd name="connsiteY6" fmla="*/ 551860 h 713481"/>
                  <a:gd name="connsiteX7" fmla="*/ 5168947 w 5330568"/>
                  <a:gd name="connsiteY7" fmla="*/ 656331 h 713481"/>
                  <a:gd name="connsiteX8" fmla="*/ 4027911 w 5330568"/>
                  <a:gd name="connsiteY8" fmla="*/ 658599 h 713481"/>
                  <a:gd name="connsiteX9" fmla="*/ 1075161 w 5330568"/>
                  <a:gd name="connsiteY9" fmla="*/ 659526 h 713481"/>
                  <a:gd name="connsiteX10" fmla="*/ 161621 w 5330568"/>
                  <a:gd name="connsiteY10" fmla="*/ 713481 h 713481"/>
                  <a:gd name="connsiteX11" fmla="*/ 0 w 5330568"/>
                  <a:gd name="connsiteY11" fmla="*/ 551860 h 713481"/>
                  <a:gd name="connsiteX12" fmla="*/ 0 w 5330568"/>
                  <a:gd name="connsiteY12" fmla="*/ 166641 h 713481"/>
                  <a:gd name="connsiteX0" fmla="*/ 0 w 5330568"/>
                  <a:gd name="connsiteY0" fmla="*/ 110490 h 657330"/>
                  <a:gd name="connsiteX1" fmla="*/ 228296 w 5330568"/>
                  <a:gd name="connsiteY1" fmla="*/ 15544 h 657330"/>
                  <a:gd name="connsiteX2" fmla="*/ 1884786 w 5330568"/>
                  <a:gd name="connsiteY2" fmla="*/ 50925 h 657330"/>
                  <a:gd name="connsiteX3" fmla="*/ 4180311 w 5330568"/>
                  <a:gd name="connsiteY3" fmla="*/ 2372 h 657330"/>
                  <a:gd name="connsiteX4" fmla="*/ 5149897 w 5330568"/>
                  <a:gd name="connsiteY4" fmla="*/ 25069 h 657330"/>
                  <a:gd name="connsiteX5" fmla="*/ 5330568 w 5330568"/>
                  <a:gd name="connsiteY5" fmla="*/ 110490 h 657330"/>
                  <a:gd name="connsiteX6" fmla="*/ 5330568 w 5330568"/>
                  <a:gd name="connsiteY6" fmla="*/ 495709 h 657330"/>
                  <a:gd name="connsiteX7" fmla="*/ 5168947 w 5330568"/>
                  <a:gd name="connsiteY7" fmla="*/ 600180 h 657330"/>
                  <a:gd name="connsiteX8" fmla="*/ 4027911 w 5330568"/>
                  <a:gd name="connsiteY8" fmla="*/ 602448 h 657330"/>
                  <a:gd name="connsiteX9" fmla="*/ 1075161 w 5330568"/>
                  <a:gd name="connsiteY9" fmla="*/ 603375 h 657330"/>
                  <a:gd name="connsiteX10" fmla="*/ 161621 w 5330568"/>
                  <a:gd name="connsiteY10" fmla="*/ 657330 h 657330"/>
                  <a:gd name="connsiteX11" fmla="*/ 0 w 5330568"/>
                  <a:gd name="connsiteY11" fmla="*/ 495709 h 657330"/>
                  <a:gd name="connsiteX12" fmla="*/ 0 w 5330568"/>
                  <a:gd name="connsiteY12" fmla="*/ 110490 h 657330"/>
                  <a:gd name="connsiteX0" fmla="*/ 0 w 5330568"/>
                  <a:gd name="connsiteY0" fmla="*/ 110490 h 657330"/>
                  <a:gd name="connsiteX1" fmla="*/ 333071 w 5330568"/>
                  <a:gd name="connsiteY1" fmla="*/ 53644 h 657330"/>
                  <a:gd name="connsiteX2" fmla="*/ 1884786 w 5330568"/>
                  <a:gd name="connsiteY2" fmla="*/ 50925 h 657330"/>
                  <a:gd name="connsiteX3" fmla="*/ 4180311 w 5330568"/>
                  <a:gd name="connsiteY3" fmla="*/ 2372 h 657330"/>
                  <a:gd name="connsiteX4" fmla="*/ 5149897 w 5330568"/>
                  <a:gd name="connsiteY4" fmla="*/ 25069 h 657330"/>
                  <a:gd name="connsiteX5" fmla="*/ 5330568 w 5330568"/>
                  <a:gd name="connsiteY5" fmla="*/ 110490 h 657330"/>
                  <a:gd name="connsiteX6" fmla="*/ 5330568 w 5330568"/>
                  <a:gd name="connsiteY6" fmla="*/ 495709 h 657330"/>
                  <a:gd name="connsiteX7" fmla="*/ 5168947 w 5330568"/>
                  <a:gd name="connsiteY7" fmla="*/ 600180 h 657330"/>
                  <a:gd name="connsiteX8" fmla="*/ 4027911 w 5330568"/>
                  <a:gd name="connsiteY8" fmla="*/ 602448 h 657330"/>
                  <a:gd name="connsiteX9" fmla="*/ 1075161 w 5330568"/>
                  <a:gd name="connsiteY9" fmla="*/ 603375 h 657330"/>
                  <a:gd name="connsiteX10" fmla="*/ 161621 w 5330568"/>
                  <a:gd name="connsiteY10" fmla="*/ 657330 h 657330"/>
                  <a:gd name="connsiteX11" fmla="*/ 0 w 5330568"/>
                  <a:gd name="connsiteY11" fmla="*/ 495709 h 657330"/>
                  <a:gd name="connsiteX12" fmla="*/ 0 w 5330568"/>
                  <a:gd name="connsiteY12" fmla="*/ 110490 h 657330"/>
                  <a:gd name="connsiteX0" fmla="*/ 0 w 5330568"/>
                  <a:gd name="connsiteY0" fmla="*/ 110490 h 638280"/>
                  <a:gd name="connsiteX1" fmla="*/ 333071 w 5330568"/>
                  <a:gd name="connsiteY1" fmla="*/ 53644 h 638280"/>
                  <a:gd name="connsiteX2" fmla="*/ 1884786 w 5330568"/>
                  <a:gd name="connsiteY2" fmla="*/ 50925 h 638280"/>
                  <a:gd name="connsiteX3" fmla="*/ 4180311 w 5330568"/>
                  <a:gd name="connsiteY3" fmla="*/ 2372 h 638280"/>
                  <a:gd name="connsiteX4" fmla="*/ 5149897 w 5330568"/>
                  <a:gd name="connsiteY4" fmla="*/ 25069 h 638280"/>
                  <a:gd name="connsiteX5" fmla="*/ 5330568 w 5330568"/>
                  <a:gd name="connsiteY5" fmla="*/ 110490 h 638280"/>
                  <a:gd name="connsiteX6" fmla="*/ 5330568 w 5330568"/>
                  <a:gd name="connsiteY6" fmla="*/ 495709 h 638280"/>
                  <a:gd name="connsiteX7" fmla="*/ 5168947 w 5330568"/>
                  <a:gd name="connsiteY7" fmla="*/ 600180 h 638280"/>
                  <a:gd name="connsiteX8" fmla="*/ 4027911 w 5330568"/>
                  <a:gd name="connsiteY8" fmla="*/ 602448 h 638280"/>
                  <a:gd name="connsiteX9" fmla="*/ 1075161 w 5330568"/>
                  <a:gd name="connsiteY9" fmla="*/ 603375 h 638280"/>
                  <a:gd name="connsiteX10" fmla="*/ 209246 w 5330568"/>
                  <a:gd name="connsiteY10" fmla="*/ 638280 h 638280"/>
                  <a:gd name="connsiteX11" fmla="*/ 0 w 5330568"/>
                  <a:gd name="connsiteY11" fmla="*/ 495709 h 638280"/>
                  <a:gd name="connsiteX12" fmla="*/ 0 w 5330568"/>
                  <a:gd name="connsiteY12" fmla="*/ 110490 h 638280"/>
                  <a:gd name="connsiteX0" fmla="*/ 0 w 5330568"/>
                  <a:gd name="connsiteY0" fmla="*/ 91798 h 619588"/>
                  <a:gd name="connsiteX1" fmla="*/ 333071 w 5330568"/>
                  <a:gd name="connsiteY1" fmla="*/ 34952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4027911 w 5330568"/>
                  <a:gd name="connsiteY8" fmla="*/ 583756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33071 w 5330568"/>
                  <a:gd name="connsiteY1" fmla="*/ 34952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99746 w 5330568"/>
                  <a:gd name="connsiteY1" fmla="*/ 44477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99746 w 5330568"/>
                  <a:gd name="connsiteY1" fmla="*/ 44477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84786 w 5330568"/>
                  <a:gd name="connsiteY2" fmla="*/ 32233 h 584683"/>
                  <a:gd name="connsiteX3" fmla="*/ 4151736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81488 h 584683"/>
                  <a:gd name="connsiteX8" fmla="*/ 3999336 w 5330568"/>
                  <a:gd name="connsiteY8" fmla="*/ 574231 h 584683"/>
                  <a:gd name="connsiteX9" fmla="*/ 1075161 w 5330568"/>
                  <a:gd name="connsiteY9" fmla="*/ 584683 h 584683"/>
                  <a:gd name="connsiteX10" fmla="*/ 209246 w 5330568"/>
                  <a:gd name="connsiteY10" fmla="*/ 58148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638638"/>
                  <a:gd name="connsiteX1" fmla="*/ 399746 w 5330568"/>
                  <a:gd name="connsiteY1" fmla="*/ 44477 h 638638"/>
                  <a:gd name="connsiteX2" fmla="*/ 1884786 w 5330568"/>
                  <a:gd name="connsiteY2" fmla="*/ 32233 h 638638"/>
                  <a:gd name="connsiteX3" fmla="*/ 4151736 w 5330568"/>
                  <a:gd name="connsiteY3" fmla="*/ 40830 h 638638"/>
                  <a:gd name="connsiteX4" fmla="*/ 5149897 w 5330568"/>
                  <a:gd name="connsiteY4" fmla="*/ 6377 h 638638"/>
                  <a:gd name="connsiteX5" fmla="*/ 5330568 w 5330568"/>
                  <a:gd name="connsiteY5" fmla="*/ 91798 h 638638"/>
                  <a:gd name="connsiteX6" fmla="*/ 5330568 w 5330568"/>
                  <a:gd name="connsiteY6" fmla="*/ 477017 h 638638"/>
                  <a:gd name="connsiteX7" fmla="*/ 5168947 w 5330568"/>
                  <a:gd name="connsiteY7" fmla="*/ 581488 h 638638"/>
                  <a:gd name="connsiteX8" fmla="*/ 3999336 w 5330568"/>
                  <a:gd name="connsiteY8" fmla="*/ 574231 h 638638"/>
                  <a:gd name="connsiteX9" fmla="*/ 1075161 w 5330568"/>
                  <a:gd name="connsiteY9" fmla="*/ 584683 h 638638"/>
                  <a:gd name="connsiteX10" fmla="*/ 237821 w 5330568"/>
                  <a:gd name="connsiteY10" fmla="*/ 638638 h 638638"/>
                  <a:gd name="connsiteX11" fmla="*/ 0 w 5330568"/>
                  <a:gd name="connsiteY11" fmla="*/ 477017 h 638638"/>
                  <a:gd name="connsiteX12" fmla="*/ 0 w 5330568"/>
                  <a:gd name="connsiteY12" fmla="*/ 91798 h 638638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84786 w 5330568"/>
                  <a:gd name="connsiteY2" fmla="*/ 32233 h 584683"/>
                  <a:gd name="connsiteX3" fmla="*/ 4151736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81488 h 584683"/>
                  <a:gd name="connsiteX8" fmla="*/ 3999336 w 5330568"/>
                  <a:gd name="connsiteY8" fmla="*/ 574231 h 584683"/>
                  <a:gd name="connsiteX9" fmla="*/ 1075161 w 5330568"/>
                  <a:gd name="connsiteY9" fmla="*/ 584683 h 584683"/>
                  <a:gd name="connsiteX10" fmla="*/ 266396 w 5330568"/>
                  <a:gd name="connsiteY10" fmla="*/ 58148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84786 w 5330568"/>
                  <a:gd name="connsiteY2" fmla="*/ 3223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61261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61261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5518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613258"/>
                  <a:gd name="connsiteX1" fmla="*/ 399746 w 5330568"/>
                  <a:gd name="connsiteY1" fmla="*/ 44477 h 613258"/>
                  <a:gd name="connsiteX2" fmla="*/ 1875261 w 5330568"/>
                  <a:gd name="connsiteY2" fmla="*/ 51283 h 613258"/>
                  <a:gd name="connsiteX3" fmla="*/ 4161261 w 5330568"/>
                  <a:gd name="connsiteY3" fmla="*/ 40830 h 613258"/>
                  <a:gd name="connsiteX4" fmla="*/ 5149897 w 5330568"/>
                  <a:gd name="connsiteY4" fmla="*/ 6377 h 613258"/>
                  <a:gd name="connsiteX5" fmla="*/ 5330568 w 5330568"/>
                  <a:gd name="connsiteY5" fmla="*/ 91798 h 613258"/>
                  <a:gd name="connsiteX6" fmla="*/ 5330568 w 5330568"/>
                  <a:gd name="connsiteY6" fmla="*/ 477017 h 613258"/>
                  <a:gd name="connsiteX7" fmla="*/ 5168947 w 5330568"/>
                  <a:gd name="connsiteY7" fmla="*/ 581488 h 613258"/>
                  <a:gd name="connsiteX8" fmla="*/ 3999336 w 5330568"/>
                  <a:gd name="connsiteY8" fmla="*/ 555181 h 613258"/>
                  <a:gd name="connsiteX9" fmla="*/ 1075161 w 5330568"/>
                  <a:gd name="connsiteY9" fmla="*/ 613258 h 613258"/>
                  <a:gd name="connsiteX10" fmla="*/ 266396 w 5330568"/>
                  <a:gd name="connsiteY10" fmla="*/ 581488 h 613258"/>
                  <a:gd name="connsiteX11" fmla="*/ 0 w 5330568"/>
                  <a:gd name="connsiteY11" fmla="*/ 477017 h 613258"/>
                  <a:gd name="connsiteX12" fmla="*/ 0 w 5330568"/>
                  <a:gd name="connsiteY12" fmla="*/ 91798 h 613258"/>
                  <a:gd name="connsiteX0" fmla="*/ 0 w 5330568"/>
                  <a:gd name="connsiteY0" fmla="*/ 91798 h 589183"/>
                  <a:gd name="connsiteX1" fmla="*/ 399746 w 5330568"/>
                  <a:gd name="connsiteY1" fmla="*/ 44477 h 589183"/>
                  <a:gd name="connsiteX2" fmla="*/ 1875261 w 5330568"/>
                  <a:gd name="connsiteY2" fmla="*/ 51283 h 589183"/>
                  <a:gd name="connsiteX3" fmla="*/ 4161261 w 5330568"/>
                  <a:gd name="connsiteY3" fmla="*/ 40830 h 589183"/>
                  <a:gd name="connsiteX4" fmla="*/ 5149897 w 5330568"/>
                  <a:gd name="connsiteY4" fmla="*/ 6377 h 589183"/>
                  <a:gd name="connsiteX5" fmla="*/ 5330568 w 5330568"/>
                  <a:gd name="connsiteY5" fmla="*/ 91798 h 589183"/>
                  <a:gd name="connsiteX6" fmla="*/ 5330568 w 5330568"/>
                  <a:gd name="connsiteY6" fmla="*/ 477017 h 589183"/>
                  <a:gd name="connsiteX7" fmla="*/ 5168947 w 5330568"/>
                  <a:gd name="connsiteY7" fmla="*/ 581488 h 589183"/>
                  <a:gd name="connsiteX8" fmla="*/ 3999336 w 5330568"/>
                  <a:gd name="connsiteY8" fmla="*/ 555181 h 589183"/>
                  <a:gd name="connsiteX9" fmla="*/ 1065636 w 5330568"/>
                  <a:gd name="connsiteY9" fmla="*/ 546583 h 589183"/>
                  <a:gd name="connsiteX10" fmla="*/ 266396 w 5330568"/>
                  <a:gd name="connsiteY10" fmla="*/ 581488 h 589183"/>
                  <a:gd name="connsiteX11" fmla="*/ 0 w 5330568"/>
                  <a:gd name="connsiteY11" fmla="*/ 477017 h 589183"/>
                  <a:gd name="connsiteX12" fmla="*/ 0 w 5330568"/>
                  <a:gd name="connsiteY12" fmla="*/ 91798 h 589183"/>
                  <a:gd name="connsiteX0" fmla="*/ 0 w 5330568"/>
                  <a:gd name="connsiteY0" fmla="*/ 91798 h 581488"/>
                  <a:gd name="connsiteX1" fmla="*/ 399746 w 5330568"/>
                  <a:gd name="connsiteY1" fmla="*/ 44477 h 581488"/>
                  <a:gd name="connsiteX2" fmla="*/ 1875261 w 5330568"/>
                  <a:gd name="connsiteY2" fmla="*/ 51283 h 581488"/>
                  <a:gd name="connsiteX3" fmla="*/ 4161261 w 5330568"/>
                  <a:gd name="connsiteY3" fmla="*/ 40830 h 581488"/>
                  <a:gd name="connsiteX4" fmla="*/ 5149897 w 5330568"/>
                  <a:gd name="connsiteY4" fmla="*/ 6377 h 581488"/>
                  <a:gd name="connsiteX5" fmla="*/ 5330568 w 5330568"/>
                  <a:gd name="connsiteY5" fmla="*/ 91798 h 581488"/>
                  <a:gd name="connsiteX6" fmla="*/ 5330568 w 5330568"/>
                  <a:gd name="connsiteY6" fmla="*/ 477017 h 581488"/>
                  <a:gd name="connsiteX7" fmla="*/ 5168947 w 5330568"/>
                  <a:gd name="connsiteY7" fmla="*/ 581488 h 581488"/>
                  <a:gd name="connsiteX8" fmla="*/ 3999336 w 5330568"/>
                  <a:gd name="connsiteY8" fmla="*/ 555181 h 581488"/>
                  <a:gd name="connsiteX9" fmla="*/ 1065636 w 5330568"/>
                  <a:gd name="connsiteY9" fmla="*/ 546583 h 581488"/>
                  <a:gd name="connsiteX10" fmla="*/ 256871 w 5330568"/>
                  <a:gd name="connsiteY10" fmla="*/ 524338 h 581488"/>
                  <a:gd name="connsiteX11" fmla="*/ 0 w 5330568"/>
                  <a:gd name="connsiteY11" fmla="*/ 477017 h 581488"/>
                  <a:gd name="connsiteX12" fmla="*/ 0 w 5330568"/>
                  <a:gd name="connsiteY12" fmla="*/ 91798 h 581488"/>
                  <a:gd name="connsiteX0" fmla="*/ 0 w 5330568"/>
                  <a:gd name="connsiteY0" fmla="*/ 91798 h 555181"/>
                  <a:gd name="connsiteX1" fmla="*/ 399746 w 5330568"/>
                  <a:gd name="connsiteY1" fmla="*/ 44477 h 555181"/>
                  <a:gd name="connsiteX2" fmla="*/ 1875261 w 5330568"/>
                  <a:gd name="connsiteY2" fmla="*/ 51283 h 555181"/>
                  <a:gd name="connsiteX3" fmla="*/ 4161261 w 5330568"/>
                  <a:gd name="connsiteY3" fmla="*/ 40830 h 555181"/>
                  <a:gd name="connsiteX4" fmla="*/ 5149897 w 5330568"/>
                  <a:gd name="connsiteY4" fmla="*/ 6377 h 555181"/>
                  <a:gd name="connsiteX5" fmla="*/ 5330568 w 5330568"/>
                  <a:gd name="connsiteY5" fmla="*/ 91798 h 555181"/>
                  <a:gd name="connsiteX6" fmla="*/ 5330568 w 5330568"/>
                  <a:gd name="connsiteY6" fmla="*/ 477017 h 555181"/>
                  <a:gd name="connsiteX7" fmla="*/ 5149897 w 5330568"/>
                  <a:gd name="connsiteY7" fmla="*/ 543388 h 555181"/>
                  <a:gd name="connsiteX8" fmla="*/ 3999336 w 5330568"/>
                  <a:gd name="connsiteY8" fmla="*/ 555181 h 555181"/>
                  <a:gd name="connsiteX9" fmla="*/ 1065636 w 5330568"/>
                  <a:gd name="connsiteY9" fmla="*/ 546583 h 555181"/>
                  <a:gd name="connsiteX10" fmla="*/ 256871 w 5330568"/>
                  <a:gd name="connsiteY10" fmla="*/ 524338 h 555181"/>
                  <a:gd name="connsiteX11" fmla="*/ 0 w 5330568"/>
                  <a:gd name="connsiteY11" fmla="*/ 477017 h 555181"/>
                  <a:gd name="connsiteX12" fmla="*/ 0 w 5330568"/>
                  <a:gd name="connsiteY12" fmla="*/ 91798 h 555181"/>
                  <a:gd name="connsiteX0" fmla="*/ 0 w 5330568"/>
                  <a:gd name="connsiteY0" fmla="*/ 91798 h 583756"/>
                  <a:gd name="connsiteX1" fmla="*/ 399746 w 5330568"/>
                  <a:gd name="connsiteY1" fmla="*/ 44477 h 583756"/>
                  <a:gd name="connsiteX2" fmla="*/ 1875261 w 5330568"/>
                  <a:gd name="connsiteY2" fmla="*/ 51283 h 583756"/>
                  <a:gd name="connsiteX3" fmla="*/ 4161261 w 5330568"/>
                  <a:gd name="connsiteY3" fmla="*/ 40830 h 583756"/>
                  <a:gd name="connsiteX4" fmla="*/ 5149897 w 5330568"/>
                  <a:gd name="connsiteY4" fmla="*/ 6377 h 583756"/>
                  <a:gd name="connsiteX5" fmla="*/ 5330568 w 5330568"/>
                  <a:gd name="connsiteY5" fmla="*/ 91798 h 583756"/>
                  <a:gd name="connsiteX6" fmla="*/ 5330568 w 5330568"/>
                  <a:gd name="connsiteY6" fmla="*/ 477017 h 583756"/>
                  <a:gd name="connsiteX7" fmla="*/ 5149897 w 5330568"/>
                  <a:gd name="connsiteY7" fmla="*/ 543388 h 583756"/>
                  <a:gd name="connsiteX8" fmla="*/ 3999336 w 5330568"/>
                  <a:gd name="connsiteY8" fmla="*/ 583756 h 583756"/>
                  <a:gd name="connsiteX9" fmla="*/ 1065636 w 5330568"/>
                  <a:gd name="connsiteY9" fmla="*/ 546583 h 583756"/>
                  <a:gd name="connsiteX10" fmla="*/ 256871 w 5330568"/>
                  <a:gd name="connsiteY10" fmla="*/ 524338 h 583756"/>
                  <a:gd name="connsiteX11" fmla="*/ 0 w 5330568"/>
                  <a:gd name="connsiteY11" fmla="*/ 477017 h 583756"/>
                  <a:gd name="connsiteX12" fmla="*/ 0 w 5330568"/>
                  <a:gd name="connsiteY12" fmla="*/ 91798 h 583756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83756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83756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5518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5518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8447"/>
                  <a:gd name="connsiteX1" fmla="*/ 399746 w 5330568"/>
                  <a:gd name="connsiteY1" fmla="*/ 44477 h 588447"/>
                  <a:gd name="connsiteX2" fmla="*/ 1875261 w 5330568"/>
                  <a:gd name="connsiteY2" fmla="*/ 51283 h 588447"/>
                  <a:gd name="connsiteX3" fmla="*/ 4161261 w 5330568"/>
                  <a:gd name="connsiteY3" fmla="*/ 40830 h 588447"/>
                  <a:gd name="connsiteX4" fmla="*/ 5149897 w 5330568"/>
                  <a:gd name="connsiteY4" fmla="*/ 6377 h 588447"/>
                  <a:gd name="connsiteX5" fmla="*/ 5330568 w 5330568"/>
                  <a:gd name="connsiteY5" fmla="*/ 91798 h 588447"/>
                  <a:gd name="connsiteX6" fmla="*/ 5330568 w 5330568"/>
                  <a:gd name="connsiteY6" fmla="*/ 477017 h 588447"/>
                  <a:gd name="connsiteX7" fmla="*/ 5149897 w 5330568"/>
                  <a:gd name="connsiteY7" fmla="*/ 543388 h 588447"/>
                  <a:gd name="connsiteX8" fmla="*/ 3970761 w 5330568"/>
                  <a:gd name="connsiteY8" fmla="*/ 574231 h 588447"/>
                  <a:gd name="connsiteX9" fmla="*/ 1075161 w 5330568"/>
                  <a:gd name="connsiteY9" fmla="*/ 584683 h 588447"/>
                  <a:gd name="connsiteX10" fmla="*/ 256871 w 5330568"/>
                  <a:gd name="connsiteY10" fmla="*/ 524338 h 588447"/>
                  <a:gd name="connsiteX11" fmla="*/ 0 w 5330568"/>
                  <a:gd name="connsiteY11" fmla="*/ 477017 h 588447"/>
                  <a:gd name="connsiteX12" fmla="*/ 0 w 5330568"/>
                  <a:gd name="connsiteY12" fmla="*/ 91798 h 588447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70761 w 5330568"/>
                  <a:gd name="connsiteY8" fmla="*/ 57423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9704"/>
                  <a:gd name="connsiteX1" fmla="*/ 399746 w 5330568"/>
                  <a:gd name="connsiteY1" fmla="*/ 44477 h 589704"/>
                  <a:gd name="connsiteX2" fmla="*/ 1875261 w 5330568"/>
                  <a:gd name="connsiteY2" fmla="*/ 51283 h 589704"/>
                  <a:gd name="connsiteX3" fmla="*/ 4161261 w 5330568"/>
                  <a:gd name="connsiteY3" fmla="*/ 40830 h 589704"/>
                  <a:gd name="connsiteX4" fmla="*/ 5149897 w 5330568"/>
                  <a:gd name="connsiteY4" fmla="*/ 6377 h 589704"/>
                  <a:gd name="connsiteX5" fmla="*/ 5330568 w 5330568"/>
                  <a:gd name="connsiteY5" fmla="*/ 91798 h 589704"/>
                  <a:gd name="connsiteX6" fmla="*/ 5330568 w 5330568"/>
                  <a:gd name="connsiteY6" fmla="*/ 477017 h 589704"/>
                  <a:gd name="connsiteX7" fmla="*/ 5168947 w 5330568"/>
                  <a:gd name="connsiteY7" fmla="*/ 571963 h 589704"/>
                  <a:gd name="connsiteX8" fmla="*/ 3970761 w 5330568"/>
                  <a:gd name="connsiteY8" fmla="*/ 574231 h 589704"/>
                  <a:gd name="connsiteX9" fmla="*/ 1075161 w 5330568"/>
                  <a:gd name="connsiteY9" fmla="*/ 584683 h 589704"/>
                  <a:gd name="connsiteX10" fmla="*/ 256871 w 5330568"/>
                  <a:gd name="connsiteY10" fmla="*/ 524338 h 589704"/>
                  <a:gd name="connsiteX11" fmla="*/ 0 w 5330568"/>
                  <a:gd name="connsiteY11" fmla="*/ 477017 h 589704"/>
                  <a:gd name="connsiteX12" fmla="*/ 0 w 5330568"/>
                  <a:gd name="connsiteY12" fmla="*/ 91798 h 589704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71963 h 584683"/>
                  <a:gd name="connsiteX8" fmla="*/ 3970761 w 5330568"/>
                  <a:gd name="connsiteY8" fmla="*/ 57423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75261 w 5330568"/>
                  <a:gd name="connsiteY2" fmla="*/ 16650 h 550050"/>
                  <a:gd name="connsiteX3" fmla="*/ 4161261 w 5330568"/>
                  <a:gd name="connsiteY3" fmla="*/ 619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61689 h 554574"/>
                  <a:gd name="connsiteX1" fmla="*/ 399746 w 5330568"/>
                  <a:gd name="connsiteY1" fmla="*/ 14368 h 554574"/>
                  <a:gd name="connsiteX2" fmla="*/ 1875261 w 5330568"/>
                  <a:gd name="connsiteY2" fmla="*/ 21174 h 554574"/>
                  <a:gd name="connsiteX3" fmla="*/ 4161261 w 5330568"/>
                  <a:gd name="connsiteY3" fmla="*/ 10721 h 554574"/>
                  <a:gd name="connsiteX4" fmla="*/ 5159422 w 5330568"/>
                  <a:gd name="connsiteY4" fmla="*/ 33418 h 554574"/>
                  <a:gd name="connsiteX5" fmla="*/ 5330568 w 5330568"/>
                  <a:gd name="connsiteY5" fmla="*/ 61689 h 554574"/>
                  <a:gd name="connsiteX6" fmla="*/ 5330568 w 5330568"/>
                  <a:gd name="connsiteY6" fmla="*/ 446908 h 554574"/>
                  <a:gd name="connsiteX7" fmla="*/ 5168947 w 5330568"/>
                  <a:gd name="connsiteY7" fmla="*/ 541854 h 554574"/>
                  <a:gd name="connsiteX8" fmla="*/ 3970761 w 5330568"/>
                  <a:gd name="connsiteY8" fmla="*/ 544122 h 554574"/>
                  <a:gd name="connsiteX9" fmla="*/ 1075161 w 5330568"/>
                  <a:gd name="connsiteY9" fmla="*/ 554574 h 554574"/>
                  <a:gd name="connsiteX10" fmla="*/ 256871 w 5330568"/>
                  <a:gd name="connsiteY10" fmla="*/ 494229 h 554574"/>
                  <a:gd name="connsiteX11" fmla="*/ 0 w 5330568"/>
                  <a:gd name="connsiteY11" fmla="*/ 446908 h 554574"/>
                  <a:gd name="connsiteX12" fmla="*/ 0 w 5330568"/>
                  <a:gd name="connsiteY12" fmla="*/ 61689 h 554574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75261 w 5330568"/>
                  <a:gd name="connsiteY2" fmla="*/ 1665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62669 h 555554"/>
                  <a:gd name="connsiteX1" fmla="*/ 399746 w 5330568"/>
                  <a:gd name="connsiteY1" fmla="*/ 15348 h 555554"/>
                  <a:gd name="connsiteX2" fmla="*/ 1894311 w 5330568"/>
                  <a:gd name="connsiteY2" fmla="*/ 41204 h 555554"/>
                  <a:gd name="connsiteX3" fmla="*/ 4170786 w 5330568"/>
                  <a:gd name="connsiteY3" fmla="*/ 68851 h 555554"/>
                  <a:gd name="connsiteX4" fmla="*/ 5178472 w 5330568"/>
                  <a:gd name="connsiteY4" fmla="*/ 15348 h 555554"/>
                  <a:gd name="connsiteX5" fmla="*/ 5330568 w 5330568"/>
                  <a:gd name="connsiteY5" fmla="*/ 62669 h 555554"/>
                  <a:gd name="connsiteX6" fmla="*/ 5330568 w 5330568"/>
                  <a:gd name="connsiteY6" fmla="*/ 447888 h 555554"/>
                  <a:gd name="connsiteX7" fmla="*/ 5168947 w 5330568"/>
                  <a:gd name="connsiteY7" fmla="*/ 542834 h 555554"/>
                  <a:gd name="connsiteX8" fmla="*/ 3970761 w 5330568"/>
                  <a:gd name="connsiteY8" fmla="*/ 545102 h 555554"/>
                  <a:gd name="connsiteX9" fmla="*/ 1075161 w 5330568"/>
                  <a:gd name="connsiteY9" fmla="*/ 555554 h 555554"/>
                  <a:gd name="connsiteX10" fmla="*/ 256871 w 5330568"/>
                  <a:gd name="connsiteY10" fmla="*/ 495209 h 555554"/>
                  <a:gd name="connsiteX11" fmla="*/ 0 w 5330568"/>
                  <a:gd name="connsiteY11" fmla="*/ 447888 h 555554"/>
                  <a:gd name="connsiteX12" fmla="*/ 0 w 5330568"/>
                  <a:gd name="connsiteY12" fmla="*/ 62669 h 555554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78472 w 5330568"/>
                  <a:gd name="connsiteY4" fmla="*/ 984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78472 w 5330568"/>
                  <a:gd name="connsiteY4" fmla="*/ 9844 h 550050"/>
                  <a:gd name="connsiteX5" fmla="*/ 5330568 w 5330568"/>
                  <a:gd name="connsiteY5" fmla="*/ 57165 h 550050"/>
                  <a:gd name="connsiteX6" fmla="*/ 5301993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21043"/>
                  <a:gd name="connsiteY0" fmla="*/ 57165 h 550050"/>
                  <a:gd name="connsiteX1" fmla="*/ 399746 w 5321043"/>
                  <a:gd name="connsiteY1" fmla="*/ 9844 h 550050"/>
                  <a:gd name="connsiteX2" fmla="*/ 1894311 w 5321043"/>
                  <a:gd name="connsiteY2" fmla="*/ 35700 h 550050"/>
                  <a:gd name="connsiteX3" fmla="*/ 4170786 w 5321043"/>
                  <a:gd name="connsiteY3" fmla="*/ 63347 h 550050"/>
                  <a:gd name="connsiteX4" fmla="*/ 5178472 w 5321043"/>
                  <a:gd name="connsiteY4" fmla="*/ 9844 h 550050"/>
                  <a:gd name="connsiteX5" fmla="*/ 5321043 w 5321043"/>
                  <a:gd name="connsiteY5" fmla="*/ 66690 h 550050"/>
                  <a:gd name="connsiteX6" fmla="*/ 5301993 w 5321043"/>
                  <a:gd name="connsiteY6" fmla="*/ 442384 h 550050"/>
                  <a:gd name="connsiteX7" fmla="*/ 5168947 w 5321043"/>
                  <a:gd name="connsiteY7" fmla="*/ 537330 h 550050"/>
                  <a:gd name="connsiteX8" fmla="*/ 3970761 w 5321043"/>
                  <a:gd name="connsiteY8" fmla="*/ 539598 h 550050"/>
                  <a:gd name="connsiteX9" fmla="*/ 1075161 w 5321043"/>
                  <a:gd name="connsiteY9" fmla="*/ 550050 h 550050"/>
                  <a:gd name="connsiteX10" fmla="*/ 256871 w 5321043"/>
                  <a:gd name="connsiteY10" fmla="*/ 489705 h 550050"/>
                  <a:gd name="connsiteX11" fmla="*/ 0 w 5321043"/>
                  <a:gd name="connsiteY11" fmla="*/ 442384 h 550050"/>
                  <a:gd name="connsiteX12" fmla="*/ 0 w 5321043"/>
                  <a:gd name="connsiteY12" fmla="*/ 57165 h 550050"/>
                  <a:gd name="connsiteX0" fmla="*/ 0 w 5321043"/>
                  <a:gd name="connsiteY0" fmla="*/ 57165 h 550050"/>
                  <a:gd name="connsiteX1" fmla="*/ 399746 w 5321043"/>
                  <a:gd name="connsiteY1" fmla="*/ 9844 h 550050"/>
                  <a:gd name="connsiteX2" fmla="*/ 1894311 w 5321043"/>
                  <a:gd name="connsiteY2" fmla="*/ 35700 h 550050"/>
                  <a:gd name="connsiteX3" fmla="*/ 4170786 w 5321043"/>
                  <a:gd name="connsiteY3" fmla="*/ 63347 h 550050"/>
                  <a:gd name="connsiteX4" fmla="*/ 5178472 w 5321043"/>
                  <a:gd name="connsiteY4" fmla="*/ 9844 h 550050"/>
                  <a:gd name="connsiteX5" fmla="*/ 5321043 w 5321043"/>
                  <a:gd name="connsiteY5" fmla="*/ 66690 h 550050"/>
                  <a:gd name="connsiteX6" fmla="*/ 5301993 w 5321043"/>
                  <a:gd name="connsiteY6" fmla="*/ 442384 h 550050"/>
                  <a:gd name="connsiteX7" fmla="*/ 5168947 w 5321043"/>
                  <a:gd name="connsiteY7" fmla="*/ 537330 h 550050"/>
                  <a:gd name="connsiteX8" fmla="*/ 3970761 w 5321043"/>
                  <a:gd name="connsiteY8" fmla="*/ 539598 h 550050"/>
                  <a:gd name="connsiteX9" fmla="*/ 1075161 w 5321043"/>
                  <a:gd name="connsiteY9" fmla="*/ 550050 h 550050"/>
                  <a:gd name="connsiteX10" fmla="*/ 256871 w 5321043"/>
                  <a:gd name="connsiteY10" fmla="*/ 489705 h 550050"/>
                  <a:gd name="connsiteX11" fmla="*/ 0 w 5321043"/>
                  <a:gd name="connsiteY11" fmla="*/ 442384 h 550050"/>
                  <a:gd name="connsiteX12" fmla="*/ 0 w 5321043"/>
                  <a:gd name="connsiteY12" fmla="*/ 57165 h 550050"/>
                  <a:gd name="connsiteX0" fmla="*/ 37 w 5321080"/>
                  <a:gd name="connsiteY0" fmla="*/ 57165 h 550050"/>
                  <a:gd name="connsiteX1" fmla="*/ 399783 w 5321080"/>
                  <a:gd name="connsiteY1" fmla="*/ 9844 h 550050"/>
                  <a:gd name="connsiteX2" fmla="*/ 1894348 w 5321080"/>
                  <a:gd name="connsiteY2" fmla="*/ 35700 h 550050"/>
                  <a:gd name="connsiteX3" fmla="*/ 4170823 w 5321080"/>
                  <a:gd name="connsiteY3" fmla="*/ 63347 h 550050"/>
                  <a:gd name="connsiteX4" fmla="*/ 5178509 w 5321080"/>
                  <a:gd name="connsiteY4" fmla="*/ 9844 h 550050"/>
                  <a:gd name="connsiteX5" fmla="*/ 5321080 w 5321080"/>
                  <a:gd name="connsiteY5" fmla="*/ 66690 h 550050"/>
                  <a:gd name="connsiteX6" fmla="*/ 5302030 w 5321080"/>
                  <a:gd name="connsiteY6" fmla="*/ 442384 h 550050"/>
                  <a:gd name="connsiteX7" fmla="*/ 5168984 w 5321080"/>
                  <a:gd name="connsiteY7" fmla="*/ 537330 h 550050"/>
                  <a:gd name="connsiteX8" fmla="*/ 3970798 w 5321080"/>
                  <a:gd name="connsiteY8" fmla="*/ 539598 h 550050"/>
                  <a:gd name="connsiteX9" fmla="*/ 1075198 w 5321080"/>
                  <a:gd name="connsiteY9" fmla="*/ 550050 h 550050"/>
                  <a:gd name="connsiteX10" fmla="*/ 256908 w 5321080"/>
                  <a:gd name="connsiteY10" fmla="*/ 489705 h 550050"/>
                  <a:gd name="connsiteX11" fmla="*/ 37 w 5321080"/>
                  <a:gd name="connsiteY11" fmla="*/ 442384 h 550050"/>
                  <a:gd name="connsiteX12" fmla="*/ 25039 w 5321080"/>
                  <a:gd name="connsiteY12" fmla="*/ 259266 h 550050"/>
                  <a:gd name="connsiteX13" fmla="*/ 37 w 5321080"/>
                  <a:gd name="connsiteY13" fmla="*/ 57165 h 550050"/>
                  <a:gd name="connsiteX0" fmla="*/ 15 w 5321058"/>
                  <a:gd name="connsiteY0" fmla="*/ 57165 h 550050"/>
                  <a:gd name="connsiteX1" fmla="*/ 399761 w 5321058"/>
                  <a:gd name="connsiteY1" fmla="*/ 9844 h 550050"/>
                  <a:gd name="connsiteX2" fmla="*/ 1894326 w 5321058"/>
                  <a:gd name="connsiteY2" fmla="*/ 35700 h 550050"/>
                  <a:gd name="connsiteX3" fmla="*/ 4170801 w 5321058"/>
                  <a:gd name="connsiteY3" fmla="*/ 63347 h 550050"/>
                  <a:gd name="connsiteX4" fmla="*/ 5178487 w 5321058"/>
                  <a:gd name="connsiteY4" fmla="*/ 9844 h 550050"/>
                  <a:gd name="connsiteX5" fmla="*/ 5321058 w 5321058"/>
                  <a:gd name="connsiteY5" fmla="*/ 66690 h 550050"/>
                  <a:gd name="connsiteX6" fmla="*/ 5302008 w 5321058"/>
                  <a:gd name="connsiteY6" fmla="*/ 442384 h 550050"/>
                  <a:gd name="connsiteX7" fmla="*/ 5168962 w 5321058"/>
                  <a:gd name="connsiteY7" fmla="*/ 537330 h 550050"/>
                  <a:gd name="connsiteX8" fmla="*/ 3970776 w 5321058"/>
                  <a:gd name="connsiteY8" fmla="*/ 539598 h 550050"/>
                  <a:gd name="connsiteX9" fmla="*/ 1075176 w 5321058"/>
                  <a:gd name="connsiteY9" fmla="*/ 550050 h 550050"/>
                  <a:gd name="connsiteX10" fmla="*/ 256886 w 5321058"/>
                  <a:gd name="connsiteY10" fmla="*/ 489705 h 550050"/>
                  <a:gd name="connsiteX11" fmla="*/ 15 w 5321058"/>
                  <a:gd name="connsiteY11" fmla="*/ 442384 h 550050"/>
                  <a:gd name="connsiteX12" fmla="*/ 72642 w 5321058"/>
                  <a:gd name="connsiteY12" fmla="*/ 230691 h 550050"/>
                  <a:gd name="connsiteX13" fmla="*/ 15 w 5321058"/>
                  <a:gd name="connsiteY13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894368 w 5321100"/>
                  <a:gd name="connsiteY2" fmla="*/ 35700 h 550050"/>
                  <a:gd name="connsiteX3" fmla="*/ 4170843 w 5321100"/>
                  <a:gd name="connsiteY3" fmla="*/ 63347 h 550050"/>
                  <a:gd name="connsiteX4" fmla="*/ 5178529 w 5321100"/>
                  <a:gd name="connsiteY4" fmla="*/ 9844 h 550050"/>
                  <a:gd name="connsiteX5" fmla="*/ 5321100 w 5321100"/>
                  <a:gd name="connsiteY5" fmla="*/ 66690 h 550050"/>
                  <a:gd name="connsiteX6" fmla="*/ 5302050 w 5321100"/>
                  <a:gd name="connsiteY6" fmla="*/ 442384 h 550050"/>
                  <a:gd name="connsiteX7" fmla="*/ 5169004 w 5321100"/>
                  <a:gd name="connsiteY7" fmla="*/ 537330 h 550050"/>
                  <a:gd name="connsiteX8" fmla="*/ 3970818 w 5321100"/>
                  <a:gd name="connsiteY8" fmla="*/ 539598 h 550050"/>
                  <a:gd name="connsiteX9" fmla="*/ 1075218 w 5321100"/>
                  <a:gd name="connsiteY9" fmla="*/ 550050 h 550050"/>
                  <a:gd name="connsiteX10" fmla="*/ 256928 w 5321100"/>
                  <a:gd name="connsiteY10" fmla="*/ 489705 h 550050"/>
                  <a:gd name="connsiteX11" fmla="*/ 57 w 5321100"/>
                  <a:gd name="connsiteY11" fmla="*/ 442384 h 550050"/>
                  <a:gd name="connsiteX12" fmla="*/ 15534 w 5321100"/>
                  <a:gd name="connsiteY12" fmla="*/ 221166 h 550050"/>
                  <a:gd name="connsiteX13" fmla="*/ 57 w 5321100"/>
                  <a:gd name="connsiteY13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894368 w 5321100"/>
                  <a:gd name="connsiteY2" fmla="*/ 35700 h 550050"/>
                  <a:gd name="connsiteX3" fmla="*/ 4170843 w 5321100"/>
                  <a:gd name="connsiteY3" fmla="*/ 63347 h 550050"/>
                  <a:gd name="connsiteX4" fmla="*/ 5178529 w 5321100"/>
                  <a:gd name="connsiteY4" fmla="*/ 9844 h 550050"/>
                  <a:gd name="connsiteX5" fmla="*/ 5321100 w 5321100"/>
                  <a:gd name="connsiteY5" fmla="*/ 66690 h 550050"/>
                  <a:gd name="connsiteX6" fmla="*/ 5302050 w 5321100"/>
                  <a:gd name="connsiteY6" fmla="*/ 442384 h 550050"/>
                  <a:gd name="connsiteX7" fmla="*/ 5169004 w 5321100"/>
                  <a:gd name="connsiteY7" fmla="*/ 537330 h 550050"/>
                  <a:gd name="connsiteX8" fmla="*/ 3970818 w 5321100"/>
                  <a:gd name="connsiteY8" fmla="*/ 539598 h 550050"/>
                  <a:gd name="connsiteX9" fmla="*/ 2406309 w 5321100"/>
                  <a:gd name="connsiteY9" fmla="*/ 525966 h 550050"/>
                  <a:gd name="connsiteX10" fmla="*/ 1075218 w 5321100"/>
                  <a:gd name="connsiteY10" fmla="*/ 550050 h 550050"/>
                  <a:gd name="connsiteX11" fmla="*/ 256928 w 5321100"/>
                  <a:gd name="connsiteY11" fmla="*/ 489705 h 550050"/>
                  <a:gd name="connsiteX12" fmla="*/ 57 w 5321100"/>
                  <a:gd name="connsiteY12" fmla="*/ 442384 h 550050"/>
                  <a:gd name="connsiteX13" fmla="*/ 15534 w 5321100"/>
                  <a:gd name="connsiteY13" fmla="*/ 221166 h 550050"/>
                  <a:gd name="connsiteX14" fmla="*/ 57 w 5321100"/>
                  <a:gd name="connsiteY14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129959 w 5321100"/>
                  <a:gd name="connsiteY2" fmla="*/ 49716 h 550050"/>
                  <a:gd name="connsiteX3" fmla="*/ 1894368 w 5321100"/>
                  <a:gd name="connsiteY3" fmla="*/ 35700 h 550050"/>
                  <a:gd name="connsiteX4" fmla="*/ 4170843 w 5321100"/>
                  <a:gd name="connsiteY4" fmla="*/ 63347 h 550050"/>
                  <a:gd name="connsiteX5" fmla="*/ 5178529 w 5321100"/>
                  <a:gd name="connsiteY5" fmla="*/ 9844 h 550050"/>
                  <a:gd name="connsiteX6" fmla="*/ 5321100 w 5321100"/>
                  <a:gd name="connsiteY6" fmla="*/ 66690 h 550050"/>
                  <a:gd name="connsiteX7" fmla="*/ 5302050 w 5321100"/>
                  <a:gd name="connsiteY7" fmla="*/ 442384 h 550050"/>
                  <a:gd name="connsiteX8" fmla="*/ 5169004 w 5321100"/>
                  <a:gd name="connsiteY8" fmla="*/ 537330 h 550050"/>
                  <a:gd name="connsiteX9" fmla="*/ 3970818 w 5321100"/>
                  <a:gd name="connsiteY9" fmla="*/ 539598 h 550050"/>
                  <a:gd name="connsiteX10" fmla="*/ 2406309 w 5321100"/>
                  <a:gd name="connsiteY10" fmla="*/ 525966 h 550050"/>
                  <a:gd name="connsiteX11" fmla="*/ 1075218 w 5321100"/>
                  <a:gd name="connsiteY11" fmla="*/ 550050 h 550050"/>
                  <a:gd name="connsiteX12" fmla="*/ 256928 w 5321100"/>
                  <a:gd name="connsiteY12" fmla="*/ 489705 h 550050"/>
                  <a:gd name="connsiteX13" fmla="*/ 57 w 5321100"/>
                  <a:gd name="connsiteY13" fmla="*/ 442384 h 550050"/>
                  <a:gd name="connsiteX14" fmla="*/ 15534 w 5321100"/>
                  <a:gd name="connsiteY14" fmla="*/ 221166 h 550050"/>
                  <a:gd name="connsiteX15" fmla="*/ 57 w 5321100"/>
                  <a:gd name="connsiteY15" fmla="*/ 57165 h 550050"/>
                  <a:gd name="connsiteX0" fmla="*/ 57 w 5351881"/>
                  <a:gd name="connsiteY0" fmla="*/ 57165 h 550050"/>
                  <a:gd name="connsiteX1" fmla="*/ 399803 w 5351881"/>
                  <a:gd name="connsiteY1" fmla="*/ 9844 h 550050"/>
                  <a:gd name="connsiteX2" fmla="*/ 1129959 w 5351881"/>
                  <a:gd name="connsiteY2" fmla="*/ 49716 h 550050"/>
                  <a:gd name="connsiteX3" fmla="*/ 1894368 w 5351881"/>
                  <a:gd name="connsiteY3" fmla="*/ 35700 h 550050"/>
                  <a:gd name="connsiteX4" fmla="*/ 4170843 w 5351881"/>
                  <a:gd name="connsiteY4" fmla="*/ 63347 h 550050"/>
                  <a:gd name="connsiteX5" fmla="*/ 5178529 w 5351881"/>
                  <a:gd name="connsiteY5" fmla="*/ 9844 h 550050"/>
                  <a:gd name="connsiteX6" fmla="*/ 5351881 w 5351881"/>
                  <a:gd name="connsiteY6" fmla="*/ 124763 h 550050"/>
                  <a:gd name="connsiteX7" fmla="*/ 5302050 w 5351881"/>
                  <a:gd name="connsiteY7" fmla="*/ 442384 h 550050"/>
                  <a:gd name="connsiteX8" fmla="*/ 5169004 w 5351881"/>
                  <a:gd name="connsiteY8" fmla="*/ 537330 h 550050"/>
                  <a:gd name="connsiteX9" fmla="*/ 3970818 w 5351881"/>
                  <a:gd name="connsiteY9" fmla="*/ 539598 h 550050"/>
                  <a:gd name="connsiteX10" fmla="*/ 2406309 w 5351881"/>
                  <a:gd name="connsiteY10" fmla="*/ 525966 h 550050"/>
                  <a:gd name="connsiteX11" fmla="*/ 1075218 w 5351881"/>
                  <a:gd name="connsiteY11" fmla="*/ 550050 h 550050"/>
                  <a:gd name="connsiteX12" fmla="*/ 256928 w 5351881"/>
                  <a:gd name="connsiteY12" fmla="*/ 489705 h 550050"/>
                  <a:gd name="connsiteX13" fmla="*/ 57 w 5351881"/>
                  <a:gd name="connsiteY13" fmla="*/ 442384 h 550050"/>
                  <a:gd name="connsiteX14" fmla="*/ 15534 w 5351881"/>
                  <a:gd name="connsiteY14" fmla="*/ 221166 h 550050"/>
                  <a:gd name="connsiteX15" fmla="*/ 57 w 5351881"/>
                  <a:gd name="connsiteY15" fmla="*/ 57165 h 550050"/>
                  <a:gd name="connsiteX0" fmla="*/ 57 w 5351881"/>
                  <a:gd name="connsiteY0" fmla="*/ 57165 h 550050"/>
                  <a:gd name="connsiteX1" fmla="*/ 399803 w 5351881"/>
                  <a:gd name="connsiteY1" fmla="*/ 9844 h 550050"/>
                  <a:gd name="connsiteX2" fmla="*/ 1129959 w 5351881"/>
                  <a:gd name="connsiteY2" fmla="*/ 49716 h 550050"/>
                  <a:gd name="connsiteX3" fmla="*/ 1894368 w 5351881"/>
                  <a:gd name="connsiteY3" fmla="*/ 35700 h 550050"/>
                  <a:gd name="connsiteX4" fmla="*/ 4170843 w 5351881"/>
                  <a:gd name="connsiteY4" fmla="*/ 63347 h 550050"/>
                  <a:gd name="connsiteX5" fmla="*/ 5178529 w 5351881"/>
                  <a:gd name="connsiteY5" fmla="*/ 33074 h 550050"/>
                  <a:gd name="connsiteX6" fmla="*/ 5351881 w 5351881"/>
                  <a:gd name="connsiteY6" fmla="*/ 124763 h 550050"/>
                  <a:gd name="connsiteX7" fmla="*/ 5302050 w 5351881"/>
                  <a:gd name="connsiteY7" fmla="*/ 442384 h 550050"/>
                  <a:gd name="connsiteX8" fmla="*/ 5169004 w 5351881"/>
                  <a:gd name="connsiteY8" fmla="*/ 537330 h 550050"/>
                  <a:gd name="connsiteX9" fmla="*/ 3970818 w 5351881"/>
                  <a:gd name="connsiteY9" fmla="*/ 539598 h 550050"/>
                  <a:gd name="connsiteX10" fmla="*/ 2406309 w 5351881"/>
                  <a:gd name="connsiteY10" fmla="*/ 525966 h 550050"/>
                  <a:gd name="connsiteX11" fmla="*/ 1075218 w 5351881"/>
                  <a:gd name="connsiteY11" fmla="*/ 550050 h 550050"/>
                  <a:gd name="connsiteX12" fmla="*/ 256928 w 5351881"/>
                  <a:gd name="connsiteY12" fmla="*/ 489705 h 550050"/>
                  <a:gd name="connsiteX13" fmla="*/ 57 w 5351881"/>
                  <a:gd name="connsiteY13" fmla="*/ 442384 h 550050"/>
                  <a:gd name="connsiteX14" fmla="*/ 15534 w 5351881"/>
                  <a:gd name="connsiteY14" fmla="*/ 221166 h 550050"/>
                  <a:gd name="connsiteX15" fmla="*/ 57 w 5351881"/>
                  <a:gd name="connsiteY15" fmla="*/ 57165 h 550050"/>
                  <a:gd name="connsiteX0" fmla="*/ 57 w 5351881"/>
                  <a:gd name="connsiteY0" fmla="*/ 51737 h 544622"/>
                  <a:gd name="connsiteX1" fmla="*/ 413961 w 5351881"/>
                  <a:gd name="connsiteY1" fmla="*/ 15806 h 544622"/>
                  <a:gd name="connsiteX2" fmla="*/ 1129959 w 5351881"/>
                  <a:gd name="connsiteY2" fmla="*/ 44288 h 544622"/>
                  <a:gd name="connsiteX3" fmla="*/ 1894368 w 5351881"/>
                  <a:gd name="connsiteY3" fmla="*/ 30272 h 544622"/>
                  <a:gd name="connsiteX4" fmla="*/ 4170843 w 5351881"/>
                  <a:gd name="connsiteY4" fmla="*/ 57919 h 544622"/>
                  <a:gd name="connsiteX5" fmla="*/ 5178529 w 5351881"/>
                  <a:gd name="connsiteY5" fmla="*/ 27646 h 544622"/>
                  <a:gd name="connsiteX6" fmla="*/ 5351881 w 5351881"/>
                  <a:gd name="connsiteY6" fmla="*/ 119335 h 544622"/>
                  <a:gd name="connsiteX7" fmla="*/ 5302050 w 5351881"/>
                  <a:gd name="connsiteY7" fmla="*/ 436956 h 544622"/>
                  <a:gd name="connsiteX8" fmla="*/ 5169004 w 5351881"/>
                  <a:gd name="connsiteY8" fmla="*/ 531902 h 544622"/>
                  <a:gd name="connsiteX9" fmla="*/ 3970818 w 5351881"/>
                  <a:gd name="connsiteY9" fmla="*/ 534170 h 544622"/>
                  <a:gd name="connsiteX10" fmla="*/ 2406309 w 5351881"/>
                  <a:gd name="connsiteY10" fmla="*/ 520538 h 544622"/>
                  <a:gd name="connsiteX11" fmla="*/ 1075218 w 5351881"/>
                  <a:gd name="connsiteY11" fmla="*/ 544622 h 544622"/>
                  <a:gd name="connsiteX12" fmla="*/ 256928 w 5351881"/>
                  <a:gd name="connsiteY12" fmla="*/ 484277 h 544622"/>
                  <a:gd name="connsiteX13" fmla="*/ 57 w 5351881"/>
                  <a:gd name="connsiteY13" fmla="*/ 436956 h 544622"/>
                  <a:gd name="connsiteX14" fmla="*/ 15534 w 5351881"/>
                  <a:gd name="connsiteY14" fmla="*/ 215738 h 544622"/>
                  <a:gd name="connsiteX15" fmla="*/ 57 w 5351881"/>
                  <a:gd name="connsiteY15" fmla="*/ 51737 h 544622"/>
                  <a:gd name="connsiteX0" fmla="*/ 0 w 5365983"/>
                  <a:gd name="connsiteY0" fmla="*/ 123608 h 529929"/>
                  <a:gd name="connsiteX1" fmla="*/ 428063 w 5365983"/>
                  <a:gd name="connsiteY1" fmla="*/ 1113 h 529929"/>
                  <a:gd name="connsiteX2" fmla="*/ 1144061 w 5365983"/>
                  <a:gd name="connsiteY2" fmla="*/ 29595 h 529929"/>
                  <a:gd name="connsiteX3" fmla="*/ 1908470 w 5365983"/>
                  <a:gd name="connsiteY3" fmla="*/ 15579 h 529929"/>
                  <a:gd name="connsiteX4" fmla="*/ 4184945 w 5365983"/>
                  <a:gd name="connsiteY4" fmla="*/ 43226 h 529929"/>
                  <a:gd name="connsiteX5" fmla="*/ 5192631 w 5365983"/>
                  <a:gd name="connsiteY5" fmla="*/ 12953 h 529929"/>
                  <a:gd name="connsiteX6" fmla="*/ 5365983 w 5365983"/>
                  <a:gd name="connsiteY6" fmla="*/ 104642 h 529929"/>
                  <a:gd name="connsiteX7" fmla="*/ 5316152 w 5365983"/>
                  <a:gd name="connsiteY7" fmla="*/ 422263 h 529929"/>
                  <a:gd name="connsiteX8" fmla="*/ 5183106 w 5365983"/>
                  <a:gd name="connsiteY8" fmla="*/ 517209 h 529929"/>
                  <a:gd name="connsiteX9" fmla="*/ 3984920 w 5365983"/>
                  <a:gd name="connsiteY9" fmla="*/ 519477 h 529929"/>
                  <a:gd name="connsiteX10" fmla="*/ 2420411 w 5365983"/>
                  <a:gd name="connsiteY10" fmla="*/ 505845 h 529929"/>
                  <a:gd name="connsiteX11" fmla="*/ 1089320 w 5365983"/>
                  <a:gd name="connsiteY11" fmla="*/ 529929 h 529929"/>
                  <a:gd name="connsiteX12" fmla="*/ 271030 w 5365983"/>
                  <a:gd name="connsiteY12" fmla="*/ 469584 h 529929"/>
                  <a:gd name="connsiteX13" fmla="*/ 14159 w 5365983"/>
                  <a:gd name="connsiteY13" fmla="*/ 422263 h 529929"/>
                  <a:gd name="connsiteX14" fmla="*/ 29636 w 5365983"/>
                  <a:gd name="connsiteY14" fmla="*/ 201045 h 529929"/>
                  <a:gd name="connsiteX15" fmla="*/ 0 w 5365983"/>
                  <a:gd name="connsiteY15" fmla="*/ 123608 h 529929"/>
                  <a:gd name="connsiteX0" fmla="*/ 0 w 5365983"/>
                  <a:gd name="connsiteY0" fmla="*/ 113988 h 520309"/>
                  <a:gd name="connsiteX1" fmla="*/ 371429 w 5365983"/>
                  <a:gd name="connsiteY1" fmla="*/ 23385 h 520309"/>
                  <a:gd name="connsiteX2" fmla="*/ 1144061 w 5365983"/>
                  <a:gd name="connsiteY2" fmla="*/ 19975 h 520309"/>
                  <a:gd name="connsiteX3" fmla="*/ 1908470 w 5365983"/>
                  <a:gd name="connsiteY3" fmla="*/ 5959 h 520309"/>
                  <a:gd name="connsiteX4" fmla="*/ 4184945 w 5365983"/>
                  <a:gd name="connsiteY4" fmla="*/ 33606 h 520309"/>
                  <a:gd name="connsiteX5" fmla="*/ 5192631 w 5365983"/>
                  <a:gd name="connsiteY5" fmla="*/ 3333 h 520309"/>
                  <a:gd name="connsiteX6" fmla="*/ 5365983 w 5365983"/>
                  <a:gd name="connsiteY6" fmla="*/ 95022 h 520309"/>
                  <a:gd name="connsiteX7" fmla="*/ 5316152 w 5365983"/>
                  <a:gd name="connsiteY7" fmla="*/ 412643 h 520309"/>
                  <a:gd name="connsiteX8" fmla="*/ 5183106 w 5365983"/>
                  <a:gd name="connsiteY8" fmla="*/ 507589 h 520309"/>
                  <a:gd name="connsiteX9" fmla="*/ 3984920 w 5365983"/>
                  <a:gd name="connsiteY9" fmla="*/ 509857 h 520309"/>
                  <a:gd name="connsiteX10" fmla="*/ 2420411 w 5365983"/>
                  <a:gd name="connsiteY10" fmla="*/ 496225 h 520309"/>
                  <a:gd name="connsiteX11" fmla="*/ 1089320 w 5365983"/>
                  <a:gd name="connsiteY11" fmla="*/ 520309 h 520309"/>
                  <a:gd name="connsiteX12" fmla="*/ 271030 w 5365983"/>
                  <a:gd name="connsiteY12" fmla="*/ 459964 h 520309"/>
                  <a:gd name="connsiteX13" fmla="*/ 14159 w 5365983"/>
                  <a:gd name="connsiteY13" fmla="*/ 412643 h 520309"/>
                  <a:gd name="connsiteX14" fmla="*/ 29636 w 5365983"/>
                  <a:gd name="connsiteY14" fmla="*/ 191425 h 520309"/>
                  <a:gd name="connsiteX15" fmla="*/ 0 w 5365983"/>
                  <a:gd name="connsiteY15" fmla="*/ 113988 h 520309"/>
                  <a:gd name="connsiteX0" fmla="*/ 0 w 5365983"/>
                  <a:gd name="connsiteY0" fmla="*/ 113988 h 520309"/>
                  <a:gd name="connsiteX1" fmla="*/ 371429 w 5365983"/>
                  <a:gd name="connsiteY1" fmla="*/ 23385 h 520309"/>
                  <a:gd name="connsiteX2" fmla="*/ 1144061 w 5365983"/>
                  <a:gd name="connsiteY2" fmla="*/ 19975 h 520309"/>
                  <a:gd name="connsiteX3" fmla="*/ 2149164 w 5365983"/>
                  <a:gd name="connsiteY3" fmla="*/ 19627 h 520309"/>
                  <a:gd name="connsiteX4" fmla="*/ 4184945 w 5365983"/>
                  <a:gd name="connsiteY4" fmla="*/ 33606 h 520309"/>
                  <a:gd name="connsiteX5" fmla="*/ 5192631 w 5365983"/>
                  <a:gd name="connsiteY5" fmla="*/ 3333 h 520309"/>
                  <a:gd name="connsiteX6" fmla="*/ 5365983 w 5365983"/>
                  <a:gd name="connsiteY6" fmla="*/ 95022 h 520309"/>
                  <a:gd name="connsiteX7" fmla="*/ 5316152 w 5365983"/>
                  <a:gd name="connsiteY7" fmla="*/ 412643 h 520309"/>
                  <a:gd name="connsiteX8" fmla="*/ 5183106 w 5365983"/>
                  <a:gd name="connsiteY8" fmla="*/ 507589 h 520309"/>
                  <a:gd name="connsiteX9" fmla="*/ 3984920 w 5365983"/>
                  <a:gd name="connsiteY9" fmla="*/ 509857 h 520309"/>
                  <a:gd name="connsiteX10" fmla="*/ 2420411 w 5365983"/>
                  <a:gd name="connsiteY10" fmla="*/ 496225 h 520309"/>
                  <a:gd name="connsiteX11" fmla="*/ 1089320 w 5365983"/>
                  <a:gd name="connsiteY11" fmla="*/ 520309 h 520309"/>
                  <a:gd name="connsiteX12" fmla="*/ 271030 w 5365983"/>
                  <a:gd name="connsiteY12" fmla="*/ 459964 h 520309"/>
                  <a:gd name="connsiteX13" fmla="*/ 14159 w 5365983"/>
                  <a:gd name="connsiteY13" fmla="*/ 412643 h 520309"/>
                  <a:gd name="connsiteX14" fmla="*/ 29636 w 5365983"/>
                  <a:gd name="connsiteY14" fmla="*/ 191425 h 520309"/>
                  <a:gd name="connsiteX15" fmla="*/ 0 w 5365983"/>
                  <a:gd name="connsiteY15" fmla="*/ 113988 h 520309"/>
                  <a:gd name="connsiteX0" fmla="*/ 0 w 5365983"/>
                  <a:gd name="connsiteY0" fmla="*/ 114961 h 521282"/>
                  <a:gd name="connsiteX1" fmla="*/ 371429 w 5365983"/>
                  <a:gd name="connsiteY1" fmla="*/ 24358 h 521282"/>
                  <a:gd name="connsiteX2" fmla="*/ 1144061 w 5365983"/>
                  <a:gd name="connsiteY2" fmla="*/ 20948 h 521282"/>
                  <a:gd name="connsiteX3" fmla="*/ 2149164 w 5365983"/>
                  <a:gd name="connsiteY3" fmla="*/ 20600 h 521282"/>
                  <a:gd name="connsiteX4" fmla="*/ 4170787 w 5365983"/>
                  <a:gd name="connsiteY4" fmla="*/ 23189 h 521282"/>
                  <a:gd name="connsiteX5" fmla="*/ 5192631 w 5365983"/>
                  <a:gd name="connsiteY5" fmla="*/ 4306 h 521282"/>
                  <a:gd name="connsiteX6" fmla="*/ 5365983 w 5365983"/>
                  <a:gd name="connsiteY6" fmla="*/ 95995 h 521282"/>
                  <a:gd name="connsiteX7" fmla="*/ 5316152 w 5365983"/>
                  <a:gd name="connsiteY7" fmla="*/ 413616 h 521282"/>
                  <a:gd name="connsiteX8" fmla="*/ 5183106 w 5365983"/>
                  <a:gd name="connsiteY8" fmla="*/ 508562 h 521282"/>
                  <a:gd name="connsiteX9" fmla="*/ 3984920 w 5365983"/>
                  <a:gd name="connsiteY9" fmla="*/ 510830 h 521282"/>
                  <a:gd name="connsiteX10" fmla="*/ 2420411 w 5365983"/>
                  <a:gd name="connsiteY10" fmla="*/ 497198 h 521282"/>
                  <a:gd name="connsiteX11" fmla="*/ 1089320 w 5365983"/>
                  <a:gd name="connsiteY11" fmla="*/ 521282 h 521282"/>
                  <a:gd name="connsiteX12" fmla="*/ 271030 w 5365983"/>
                  <a:gd name="connsiteY12" fmla="*/ 460937 h 521282"/>
                  <a:gd name="connsiteX13" fmla="*/ 14159 w 5365983"/>
                  <a:gd name="connsiteY13" fmla="*/ 413616 h 521282"/>
                  <a:gd name="connsiteX14" fmla="*/ 29636 w 5365983"/>
                  <a:gd name="connsiteY14" fmla="*/ 192398 h 521282"/>
                  <a:gd name="connsiteX15" fmla="*/ 0 w 5365983"/>
                  <a:gd name="connsiteY15" fmla="*/ 114961 h 521282"/>
                  <a:gd name="connsiteX0" fmla="*/ 0 w 5365983"/>
                  <a:gd name="connsiteY0" fmla="*/ 98243 h 504564"/>
                  <a:gd name="connsiteX1" fmla="*/ 371429 w 5365983"/>
                  <a:gd name="connsiteY1" fmla="*/ 7640 h 504564"/>
                  <a:gd name="connsiteX2" fmla="*/ 1144061 w 5365983"/>
                  <a:gd name="connsiteY2" fmla="*/ 4230 h 504564"/>
                  <a:gd name="connsiteX3" fmla="*/ 2149164 w 5365983"/>
                  <a:gd name="connsiteY3" fmla="*/ 3882 h 504564"/>
                  <a:gd name="connsiteX4" fmla="*/ 4170787 w 5365983"/>
                  <a:gd name="connsiteY4" fmla="*/ 6471 h 504564"/>
                  <a:gd name="connsiteX5" fmla="*/ 5206789 w 5365983"/>
                  <a:gd name="connsiteY5" fmla="*/ 14924 h 504564"/>
                  <a:gd name="connsiteX6" fmla="*/ 5365983 w 5365983"/>
                  <a:gd name="connsiteY6" fmla="*/ 79277 h 504564"/>
                  <a:gd name="connsiteX7" fmla="*/ 5316152 w 5365983"/>
                  <a:gd name="connsiteY7" fmla="*/ 396898 h 504564"/>
                  <a:gd name="connsiteX8" fmla="*/ 5183106 w 5365983"/>
                  <a:gd name="connsiteY8" fmla="*/ 491844 h 504564"/>
                  <a:gd name="connsiteX9" fmla="*/ 3984920 w 5365983"/>
                  <a:gd name="connsiteY9" fmla="*/ 494112 h 504564"/>
                  <a:gd name="connsiteX10" fmla="*/ 2420411 w 5365983"/>
                  <a:gd name="connsiteY10" fmla="*/ 480480 h 504564"/>
                  <a:gd name="connsiteX11" fmla="*/ 1089320 w 5365983"/>
                  <a:gd name="connsiteY11" fmla="*/ 504564 h 504564"/>
                  <a:gd name="connsiteX12" fmla="*/ 271030 w 5365983"/>
                  <a:gd name="connsiteY12" fmla="*/ 444219 h 504564"/>
                  <a:gd name="connsiteX13" fmla="*/ 14159 w 5365983"/>
                  <a:gd name="connsiteY13" fmla="*/ 396898 h 504564"/>
                  <a:gd name="connsiteX14" fmla="*/ 29636 w 5365983"/>
                  <a:gd name="connsiteY14" fmla="*/ 175680 h 504564"/>
                  <a:gd name="connsiteX15" fmla="*/ 0 w 5365983"/>
                  <a:gd name="connsiteY15" fmla="*/ 98243 h 504564"/>
                  <a:gd name="connsiteX0" fmla="*/ 0 w 5365983"/>
                  <a:gd name="connsiteY0" fmla="*/ 98243 h 504564"/>
                  <a:gd name="connsiteX1" fmla="*/ 371429 w 5365983"/>
                  <a:gd name="connsiteY1" fmla="*/ 7640 h 504564"/>
                  <a:gd name="connsiteX2" fmla="*/ 1144061 w 5365983"/>
                  <a:gd name="connsiteY2" fmla="*/ 4230 h 504564"/>
                  <a:gd name="connsiteX3" fmla="*/ 2149164 w 5365983"/>
                  <a:gd name="connsiteY3" fmla="*/ 3882 h 504564"/>
                  <a:gd name="connsiteX4" fmla="*/ 4170787 w 5365983"/>
                  <a:gd name="connsiteY4" fmla="*/ 6471 h 504564"/>
                  <a:gd name="connsiteX5" fmla="*/ 5135998 w 5365983"/>
                  <a:gd name="connsiteY5" fmla="*/ 12646 h 504564"/>
                  <a:gd name="connsiteX6" fmla="*/ 5365983 w 5365983"/>
                  <a:gd name="connsiteY6" fmla="*/ 79277 h 504564"/>
                  <a:gd name="connsiteX7" fmla="*/ 5316152 w 5365983"/>
                  <a:gd name="connsiteY7" fmla="*/ 396898 h 504564"/>
                  <a:gd name="connsiteX8" fmla="*/ 5183106 w 5365983"/>
                  <a:gd name="connsiteY8" fmla="*/ 491844 h 504564"/>
                  <a:gd name="connsiteX9" fmla="*/ 3984920 w 5365983"/>
                  <a:gd name="connsiteY9" fmla="*/ 494112 h 504564"/>
                  <a:gd name="connsiteX10" fmla="*/ 2420411 w 5365983"/>
                  <a:gd name="connsiteY10" fmla="*/ 480480 h 504564"/>
                  <a:gd name="connsiteX11" fmla="*/ 1089320 w 5365983"/>
                  <a:gd name="connsiteY11" fmla="*/ 504564 h 504564"/>
                  <a:gd name="connsiteX12" fmla="*/ 271030 w 5365983"/>
                  <a:gd name="connsiteY12" fmla="*/ 444219 h 504564"/>
                  <a:gd name="connsiteX13" fmla="*/ 14159 w 5365983"/>
                  <a:gd name="connsiteY13" fmla="*/ 396898 h 504564"/>
                  <a:gd name="connsiteX14" fmla="*/ 29636 w 5365983"/>
                  <a:gd name="connsiteY14" fmla="*/ 175680 h 504564"/>
                  <a:gd name="connsiteX15" fmla="*/ 0 w 5365983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16152 w 5337667"/>
                  <a:gd name="connsiteY7" fmla="*/ 396898 h 504564"/>
                  <a:gd name="connsiteX8" fmla="*/ 5183106 w 5337667"/>
                  <a:gd name="connsiteY8" fmla="*/ 491844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83106 w 5337667"/>
                  <a:gd name="connsiteY8" fmla="*/ 491844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54790 w 5337667"/>
                  <a:gd name="connsiteY8" fmla="*/ 489566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420411 w 5337667"/>
                  <a:gd name="connsiteY10" fmla="*/ 480480 h 506964"/>
                  <a:gd name="connsiteX11" fmla="*/ 1089320 w 5337667"/>
                  <a:gd name="connsiteY11" fmla="*/ 504564 h 506964"/>
                  <a:gd name="connsiteX12" fmla="*/ 271030 w 5337667"/>
                  <a:gd name="connsiteY12" fmla="*/ 44421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71030 w 5337667"/>
                  <a:gd name="connsiteY12" fmla="*/ 44421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28555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28555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100427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54790 w 5337667"/>
                  <a:gd name="connsiteY8" fmla="*/ 489566 h 504564"/>
                  <a:gd name="connsiteX9" fmla="*/ 4474005 w 5337667"/>
                  <a:gd name="connsiteY9" fmla="*/ 493174 h 504564"/>
                  <a:gd name="connsiteX10" fmla="*/ 3984920 w 5337667"/>
                  <a:gd name="connsiteY10" fmla="*/ 494112 h 504564"/>
                  <a:gd name="connsiteX11" fmla="*/ 2363777 w 5337667"/>
                  <a:gd name="connsiteY11" fmla="*/ 500982 h 504564"/>
                  <a:gd name="connsiteX12" fmla="*/ 1089320 w 5337667"/>
                  <a:gd name="connsiteY12" fmla="*/ 504564 h 504564"/>
                  <a:gd name="connsiteX13" fmla="*/ 171922 w 5337667"/>
                  <a:gd name="connsiteY13" fmla="*/ 478389 h 504564"/>
                  <a:gd name="connsiteX14" fmla="*/ 56635 w 5337667"/>
                  <a:gd name="connsiteY14" fmla="*/ 396898 h 504564"/>
                  <a:gd name="connsiteX15" fmla="*/ 43794 w 5337667"/>
                  <a:gd name="connsiteY15" fmla="*/ 173402 h 504564"/>
                  <a:gd name="connsiteX16" fmla="*/ 0 w 5337667"/>
                  <a:gd name="connsiteY16" fmla="*/ 98243 h 504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37667" h="504564">
                    <a:moveTo>
                      <a:pt x="0" y="98243"/>
                    </a:moveTo>
                    <a:cubicBezTo>
                      <a:pt x="0" y="8982"/>
                      <a:pt x="282168" y="7640"/>
                      <a:pt x="371429" y="7640"/>
                    </a:cubicBezTo>
                    <a:cubicBezTo>
                      <a:pt x="561333" y="49"/>
                      <a:pt x="847772" y="4856"/>
                      <a:pt x="1144061" y="4230"/>
                    </a:cubicBezTo>
                    <a:cubicBezTo>
                      <a:pt x="1440350" y="3604"/>
                      <a:pt x="1643938" y="-4740"/>
                      <a:pt x="2149164" y="3882"/>
                    </a:cubicBezTo>
                    <a:lnTo>
                      <a:pt x="4170787" y="6471"/>
                    </a:lnTo>
                    <a:lnTo>
                      <a:pt x="5135998" y="12646"/>
                    </a:lnTo>
                    <a:cubicBezTo>
                      <a:pt x="5225259" y="12646"/>
                      <a:pt x="5337667" y="-7706"/>
                      <a:pt x="5337667" y="81555"/>
                    </a:cubicBezTo>
                    <a:cubicBezTo>
                      <a:pt x="5283692" y="254411"/>
                      <a:pt x="5308343" y="255721"/>
                      <a:pt x="5301993" y="380952"/>
                    </a:cubicBezTo>
                    <a:cubicBezTo>
                      <a:pt x="5301993" y="470213"/>
                      <a:pt x="5244051" y="489566"/>
                      <a:pt x="5154790" y="489566"/>
                    </a:cubicBezTo>
                    <a:cubicBezTo>
                      <a:pt x="5009713" y="509788"/>
                      <a:pt x="4668983" y="492416"/>
                      <a:pt x="4474005" y="493174"/>
                    </a:cubicBezTo>
                    <a:lnTo>
                      <a:pt x="3984920" y="494112"/>
                    </a:lnTo>
                    <a:cubicBezTo>
                      <a:pt x="3463417" y="502268"/>
                      <a:pt x="2885280" y="492826"/>
                      <a:pt x="2363777" y="500982"/>
                    </a:cubicBezTo>
                    <a:lnTo>
                      <a:pt x="1089320" y="504564"/>
                    </a:lnTo>
                    <a:cubicBezTo>
                      <a:pt x="819732" y="503499"/>
                      <a:pt x="441768" y="505751"/>
                      <a:pt x="171922" y="478389"/>
                    </a:cubicBezTo>
                    <a:cubicBezTo>
                      <a:pt x="82661" y="478389"/>
                      <a:pt x="14160" y="483881"/>
                      <a:pt x="56635" y="396898"/>
                    </a:cubicBezTo>
                    <a:cubicBezTo>
                      <a:pt x="-15349" y="323572"/>
                      <a:pt x="44985" y="237616"/>
                      <a:pt x="43794" y="173402"/>
                    </a:cubicBezTo>
                    <a:lnTo>
                      <a:pt x="0" y="98243"/>
                    </a:ln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600"/>
              </a:p>
            </p:txBody>
          </p:sp>
          <p:sp>
            <p:nvSpPr>
              <p:cNvPr id="10" name="Retângulo 9"/>
              <p:cNvSpPr/>
              <p:nvPr/>
            </p:nvSpPr>
            <p:spPr>
              <a:xfrm>
                <a:off x="645854" y="2672718"/>
                <a:ext cx="5292000" cy="892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pt-BR" sz="26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Aprender deixa de ser um </a:t>
                </a:r>
              </a:p>
              <a:p>
                <a:pPr lvl="0" algn="ctr"/>
                <a:r>
                  <a:rPr lang="pt-BR" sz="26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ndara" panose="020E0502030303020204" pitchFamily="34" charset="0"/>
                    <a:ea typeface="Times New Roman" panose="02020603050405020304" pitchFamily="18" charset="0"/>
                  </a:rPr>
                  <a:t>simples ato de memorização</a:t>
                </a:r>
              </a:p>
            </p:txBody>
          </p:sp>
        </p:grpSp>
        <p:grpSp>
          <p:nvGrpSpPr>
            <p:cNvPr id="9" name="Agrupar 8"/>
            <p:cNvGrpSpPr/>
            <p:nvPr/>
          </p:nvGrpSpPr>
          <p:grpSpPr>
            <a:xfrm>
              <a:off x="6327156" y="2612497"/>
              <a:ext cx="5292000" cy="1065888"/>
              <a:chOff x="6327156" y="2638945"/>
              <a:chExt cx="5292000" cy="1065888"/>
            </a:xfrm>
          </p:grpSpPr>
          <p:sp>
            <p:nvSpPr>
              <p:cNvPr id="25" name="Retângulo Arredondado 7"/>
              <p:cNvSpPr/>
              <p:nvPr/>
            </p:nvSpPr>
            <p:spPr>
              <a:xfrm>
                <a:off x="6327156" y="2638945"/>
                <a:ext cx="5292000" cy="1065888"/>
              </a:xfrm>
              <a:custGeom>
                <a:avLst/>
                <a:gdLst>
                  <a:gd name="connsiteX0" fmla="*/ 0 w 5330568"/>
                  <a:gd name="connsiteY0" fmla="*/ 161621 h 708461"/>
                  <a:gd name="connsiteX1" fmla="*/ 161621 w 5330568"/>
                  <a:gd name="connsiteY1" fmla="*/ 0 h 708461"/>
                  <a:gd name="connsiteX2" fmla="*/ 5168947 w 5330568"/>
                  <a:gd name="connsiteY2" fmla="*/ 0 h 708461"/>
                  <a:gd name="connsiteX3" fmla="*/ 5330568 w 5330568"/>
                  <a:gd name="connsiteY3" fmla="*/ 161621 h 708461"/>
                  <a:gd name="connsiteX4" fmla="*/ 5330568 w 5330568"/>
                  <a:gd name="connsiteY4" fmla="*/ 546840 h 708461"/>
                  <a:gd name="connsiteX5" fmla="*/ 5168947 w 5330568"/>
                  <a:gd name="connsiteY5" fmla="*/ 708461 h 708461"/>
                  <a:gd name="connsiteX6" fmla="*/ 161621 w 5330568"/>
                  <a:gd name="connsiteY6" fmla="*/ 708461 h 708461"/>
                  <a:gd name="connsiteX7" fmla="*/ 0 w 5330568"/>
                  <a:gd name="connsiteY7" fmla="*/ 546840 h 708461"/>
                  <a:gd name="connsiteX8" fmla="*/ 0 w 5330568"/>
                  <a:gd name="connsiteY8" fmla="*/ 161621 h 708461"/>
                  <a:gd name="connsiteX0" fmla="*/ 0 w 5330568"/>
                  <a:gd name="connsiteY0" fmla="*/ 161621 h 708461"/>
                  <a:gd name="connsiteX1" fmla="*/ 228296 w 5330568"/>
                  <a:gd name="connsiteY1" fmla="*/ 66675 h 708461"/>
                  <a:gd name="connsiteX2" fmla="*/ 5168947 w 5330568"/>
                  <a:gd name="connsiteY2" fmla="*/ 0 h 708461"/>
                  <a:gd name="connsiteX3" fmla="*/ 5330568 w 5330568"/>
                  <a:gd name="connsiteY3" fmla="*/ 161621 h 708461"/>
                  <a:gd name="connsiteX4" fmla="*/ 5330568 w 5330568"/>
                  <a:gd name="connsiteY4" fmla="*/ 546840 h 708461"/>
                  <a:gd name="connsiteX5" fmla="*/ 5168947 w 5330568"/>
                  <a:gd name="connsiteY5" fmla="*/ 708461 h 708461"/>
                  <a:gd name="connsiteX6" fmla="*/ 161621 w 5330568"/>
                  <a:gd name="connsiteY6" fmla="*/ 708461 h 708461"/>
                  <a:gd name="connsiteX7" fmla="*/ 0 w 5330568"/>
                  <a:gd name="connsiteY7" fmla="*/ 546840 h 708461"/>
                  <a:gd name="connsiteX8" fmla="*/ 0 w 5330568"/>
                  <a:gd name="connsiteY8" fmla="*/ 161621 h 708461"/>
                  <a:gd name="connsiteX0" fmla="*/ 0 w 5330568"/>
                  <a:gd name="connsiteY0" fmla="*/ 161621 h 708638"/>
                  <a:gd name="connsiteX1" fmla="*/ 228296 w 5330568"/>
                  <a:gd name="connsiteY1" fmla="*/ 66675 h 708638"/>
                  <a:gd name="connsiteX2" fmla="*/ 5168947 w 5330568"/>
                  <a:gd name="connsiteY2" fmla="*/ 0 h 708638"/>
                  <a:gd name="connsiteX3" fmla="*/ 5330568 w 5330568"/>
                  <a:gd name="connsiteY3" fmla="*/ 161621 h 708638"/>
                  <a:gd name="connsiteX4" fmla="*/ 5330568 w 5330568"/>
                  <a:gd name="connsiteY4" fmla="*/ 546840 h 708638"/>
                  <a:gd name="connsiteX5" fmla="*/ 5168947 w 5330568"/>
                  <a:gd name="connsiteY5" fmla="*/ 708461 h 708638"/>
                  <a:gd name="connsiteX6" fmla="*/ 4018386 w 5330568"/>
                  <a:gd name="connsiteY6" fmla="*/ 653579 h 708638"/>
                  <a:gd name="connsiteX7" fmla="*/ 161621 w 5330568"/>
                  <a:gd name="connsiteY7" fmla="*/ 708461 h 708638"/>
                  <a:gd name="connsiteX8" fmla="*/ 0 w 5330568"/>
                  <a:gd name="connsiteY8" fmla="*/ 546840 h 708638"/>
                  <a:gd name="connsiteX9" fmla="*/ 0 w 5330568"/>
                  <a:gd name="connsiteY9" fmla="*/ 161621 h 708638"/>
                  <a:gd name="connsiteX0" fmla="*/ 0 w 5330568"/>
                  <a:gd name="connsiteY0" fmla="*/ 166932 h 713949"/>
                  <a:gd name="connsiteX1" fmla="*/ 228296 w 5330568"/>
                  <a:gd name="connsiteY1" fmla="*/ 71986 h 713949"/>
                  <a:gd name="connsiteX2" fmla="*/ 4180311 w 5330568"/>
                  <a:gd name="connsiteY2" fmla="*/ 58814 h 713949"/>
                  <a:gd name="connsiteX3" fmla="*/ 5168947 w 5330568"/>
                  <a:gd name="connsiteY3" fmla="*/ 5311 h 713949"/>
                  <a:gd name="connsiteX4" fmla="*/ 5330568 w 5330568"/>
                  <a:gd name="connsiteY4" fmla="*/ 166932 h 713949"/>
                  <a:gd name="connsiteX5" fmla="*/ 5330568 w 5330568"/>
                  <a:gd name="connsiteY5" fmla="*/ 552151 h 713949"/>
                  <a:gd name="connsiteX6" fmla="*/ 5168947 w 5330568"/>
                  <a:gd name="connsiteY6" fmla="*/ 713772 h 713949"/>
                  <a:gd name="connsiteX7" fmla="*/ 4018386 w 5330568"/>
                  <a:gd name="connsiteY7" fmla="*/ 658890 h 713949"/>
                  <a:gd name="connsiteX8" fmla="*/ 161621 w 5330568"/>
                  <a:gd name="connsiteY8" fmla="*/ 713772 h 713949"/>
                  <a:gd name="connsiteX9" fmla="*/ 0 w 5330568"/>
                  <a:gd name="connsiteY9" fmla="*/ 552151 h 713949"/>
                  <a:gd name="connsiteX10" fmla="*/ 0 w 5330568"/>
                  <a:gd name="connsiteY10" fmla="*/ 166932 h 713949"/>
                  <a:gd name="connsiteX0" fmla="*/ 0 w 5330568"/>
                  <a:gd name="connsiteY0" fmla="*/ 166932 h 716967"/>
                  <a:gd name="connsiteX1" fmla="*/ 228296 w 5330568"/>
                  <a:gd name="connsiteY1" fmla="*/ 71986 h 716967"/>
                  <a:gd name="connsiteX2" fmla="*/ 4180311 w 5330568"/>
                  <a:gd name="connsiteY2" fmla="*/ 58814 h 716967"/>
                  <a:gd name="connsiteX3" fmla="*/ 5168947 w 5330568"/>
                  <a:gd name="connsiteY3" fmla="*/ 5311 h 716967"/>
                  <a:gd name="connsiteX4" fmla="*/ 5330568 w 5330568"/>
                  <a:gd name="connsiteY4" fmla="*/ 166932 h 716967"/>
                  <a:gd name="connsiteX5" fmla="*/ 5330568 w 5330568"/>
                  <a:gd name="connsiteY5" fmla="*/ 552151 h 716967"/>
                  <a:gd name="connsiteX6" fmla="*/ 5168947 w 5330568"/>
                  <a:gd name="connsiteY6" fmla="*/ 713772 h 716967"/>
                  <a:gd name="connsiteX7" fmla="*/ 4018386 w 5330568"/>
                  <a:gd name="connsiteY7" fmla="*/ 658890 h 716967"/>
                  <a:gd name="connsiteX8" fmla="*/ 1065636 w 5330568"/>
                  <a:gd name="connsiteY8" fmla="*/ 716967 h 716967"/>
                  <a:gd name="connsiteX9" fmla="*/ 161621 w 5330568"/>
                  <a:gd name="connsiteY9" fmla="*/ 713772 h 716967"/>
                  <a:gd name="connsiteX10" fmla="*/ 0 w 5330568"/>
                  <a:gd name="connsiteY10" fmla="*/ 552151 h 716967"/>
                  <a:gd name="connsiteX11" fmla="*/ 0 w 5330568"/>
                  <a:gd name="connsiteY11" fmla="*/ 166932 h 716967"/>
                  <a:gd name="connsiteX0" fmla="*/ 0 w 5330568"/>
                  <a:gd name="connsiteY0" fmla="*/ 166932 h 713949"/>
                  <a:gd name="connsiteX1" fmla="*/ 228296 w 5330568"/>
                  <a:gd name="connsiteY1" fmla="*/ 71986 h 713949"/>
                  <a:gd name="connsiteX2" fmla="*/ 4180311 w 5330568"/>
                  <a:gd name="connsiteY2" fmla="*/ 58814 h 713949"/>
                  <a:gd name="connsiteX3" fmla="*/ 5168947 w 5330568"/>
                  <a:gd name="connsiteY3" fmla="*/ 5311 h 713949"/>
                  <a:gd name="connsiteX4" fmla="*/ 5330568 w 5330568"/>
                  <a:gd name="connsiteY4" fmla="*/ 166932 h 713949"/>
                  <a:gd name="connsiteX5" fmla="*/ 5330568 w 5330568"/>
                  <a:gd name="connsiteY5" fmla="*/ 552151 h 713949"/>
                  <a:gd name="connsiteX6" fmla="*/ 5168947 w 5330568"/>
                  <a:gd name="connsiteY6" fmla="*/ 713772 h 713949"/>
                  <a:gd name="connsiteX7" fmla="*/ 4018386 w 5330568"/>
                  <a:gd name="connsiteY7" fmla="*/ 658890 h 713949"/>
                  <a:gd name="connsiteX8" fmla="*/ 1075161 w 5330568"/>
                  <a:gd name="connsiteY8" fmla="*/ 659817 h 713949"/>
                  <a:gd name="connsiteX9" fmla="*/ 161621 w 5330568"/>
                  <a:gd name="connsiteY9" fmla="*/ 713772 h 713949"/>
                  <a:gd name="connsiteX10" fmla="*/ 0 w 5330568"/>
                  <a:gd name="connsiteY10" fmla="*/ 552151 h 713949"/>
                  <a:gd name="connsiteX11" fmla="*/ 0 w 5330568"/>
                  <a:gd name="connsiteY11" fmla="*/ 166932 h 713949"/>
                  <a:gd name="connsiteX0" fmla="*/ 0 w 5330568"/>
                  <a:gd name="connsiteY0" fmla="*/ 166932 h 713772"/>
                  <a:gd name="connsiteX1" fmla="*/ 228296 w 5330568"/>
                  <a:gd name="connsiteY1" fmla="*/ 71986 h 713772"/>
                  <a:gd name="connsiteX2" fmla="*/ 4180311 w 5330568"/>
                  <a:gd name="connsiteY2" fmla="*/ 58814 h 713772"/>
                  <a:gd name="connsiteX3" fmla="*/ 5168947 w 5330568"/>
                  <a:gd name="connsiteY3" fmla="*/ 5311 h 713772"/>
                  <a:gd name="connsiteX4" fmla="*/ 5330568 w 5330568"/>
                  <a:gd name="connsiteY4" fmla="*/ 166932 h 713772"/>
                  <a:gd name="connsiteX5" fmla="*/ 5330568 w 5330568"/>
                  <a:gd name="connsiteY5" fmla="*/ 552151 h 713772"/>
                  <a:gd name="connsiteX6" fmla="*/ 5168947 w 5330568"/>
                  <a:gd name="connsiteY6" fmla="*/ 656622 h 713772"/>
                  <a:gd name="connsiteX7" fmla="*/ 4018386 w 5330568"/>
                  <a:gd name="connsiteY7" fmla="*/ 658890 h 713772"/>
                  <a:gd name="connsiteX8" fmla="*/ 1075161 w 5330568"/>
                  <a:gd name="connsiteY8" fmla="*/ 659817 h 713772"/>
                  <a:gd name="connsiteX9" fmla="*/ 161621 w 5330568"/>
                  <a:gd name="connsiteY9" fmla="*/ 713772 h 713772"/>
                  <a:gd name="connsiteX10" fmla="*/ 0 w 5330568"/>
                  <a:gd name="connsiteY10" fmla="*/ 552151 h 713772"/>
                  <a:gd name="connsiteX11" fmla="*/ 0 w 5330568"/>
                  <a:gd name="connsiteY11" fmla="*/ 166932 h 713772"/>
                  <a:gd name="connsiteX0" fmla="*/ 0 w 5330568"/>
                  <a:gd name="connsiteY0" fmla="*/ 166641 h 713481"/>
                  <a:gd name="connsiteX1" fmla="*/ 228296 w 5330568"/>
                  <a:gd name="connsiteY1" fmla="*/ 71695 h 713481"/>
                  <a:gd name="connsiteX2" fmla="*/ 1884786 w 5330568"/>
                  <a:gd name="connsiteY2" fmla="*/ 107076 h 713481"/>
                  <a:gd name="connsiteX3" fmla="*/ 4180311 w 5330568"/>
                  <a:gd name="connsiteY3" fmla="*/ 58523 h 713481"/>
                  <a:gd name="connsiteX4" fmla="*/ 5168947 w 5330568"/>
                  <a:gd name="connsiteY4" fmla="*/ 5020 h 713481"/>
                  <a:gd name="connsiteX5" fmla="*/ 5330568 w 5330568"/>
                  <a:gd name="connsiteY5" fmla="*/ 166641 h 713481"/>
                  <a:gd name="connsiteX6" fmla="*/ 5330568 w 5330568"/>
                  <a:gd name="connsiteY6" fmla="*/ 551860 h 713481"/>
                  <a:gd name="connsiteX7" fmla="*/ 5168947 w 5330568"/>
                  <a:gd name="connsiteY7" fmla="*/ 656331 h 713481"/>
                  <a:gd name="connsiteX8" fmla="*/ 4018386 w 5330568"/>
                  <a:gd name="connsiteY8" fmla="*/ 658599 h 713481"/>
                  <a:gd name="connsiteX9" fmla="*/ 1075161 w 5330568"/>
                  <a:gd name="connsiteY9" fmla="*/ 659526 h 713481"/>
                  <a:gd name="connsiteX10" fmla="*/ 161621 w 5330568"/>
                  <a:gd name="connsiteY10" fmla="*/ 713481 h 713481"/>
                  <a:gd name="connsiteX11" fmla="*/ 0 w 5330568"/>
                  <a:gd name="connsiteY11" fmla="*/ 551860 h 713481"/>
                  <a:gd name="connsiteX12" fmla="*/ 0 w 5330568"/>
                  <a:gd name="connsiteY12" fmla="*/ 166641 h 713481"/>
                  <a:gd name="connsiteX0" fmla="*/ 0 w 5330568"/>
                  <a:gd name="connsiteY0" fmla="*/ 166641 h 713481"/>
                  <a:gd name="connsiteX1" fmla="*/ 228296 w 5330568"/>
                  <a:gd name="connsiteY1" fmla="*/ 71695 h 713481"/>
                  <a:gd name="connsiteX2" fmla="*/ 1884786 w 5330568"/>
                  <a:gd name="connsiteY2" fmla="*/ 107076 h 713481"/>
                  <a:gd name="connsiteX3" fmla="*/ 4180311 w 5330568"/>
                  <a:gd name="connsiteY3" fmla="*/ 58523 h 713481"/>
                  <a:gd name="connsiteX4" fmla="*/ 5168947 w 5330568"/>
                  <a:gd name="connsiteY4" fmla="*/ 5020 h 713481"/>
                  <a:gd name="connsiteX5" fmla="*/ 5330568 w 5330568"/>
                  <a:gd name="connsiteY5" fmla="*/ 166641 h 713481"/>
                  <a:gd name="connsiteX6" fmla="*/ 5330568 w 5330568"/>
                  <a:gd name="connsiteY6" fmla="*/ 551860 h 713481"/>
                  <a:gd name="connsiteX7" fmla="*/ 5168947 w 5330568"/>
                  <a:gd name="connsiteY7" fmla="*/ 656331 h 713481"/>
                  <a:gd name="connsiteX8" fmla="*/ 4027911 w 5330568"/>
                  <a:gd name="connsiteY8" fmla="*/ 658599 h 713481"/>
                  <a:gd name="connsiteX9" fmla="*/ 1075161 w 5330568"/>
                  <a:gd name="connsiteY9" fmla="*/ 659526 h 713481"/>
                  <a:gd name="connsiteX10" fmla="*/ 161621 w 5330568"/>
                  <a:gd name="connsiteY10" fmla="*/ 713481 h 713481"/>
                  <a:gd name="connsiteX11" fmla="*/ 0 w 5330568"/>
                  <a:gd name="connsiteY11" fmla="*/ 551860 h 713481"/>
                  <a:gd name="connsiteX12" fmla="*/ 0 w 5330568"/>
                  <a:gd name="connsiteY12" fmla="*/ 166641 h 713481"/>
                  <a:gd name="connsiteX0" fmla="*/ 0 w 5330568"/>
                  <a:gd name="connsiteY0" fmla="*/ 110490 h 657330"/>
                  <a:gd name="connsiteX1" fmla="*/ 228296 w 5330568"/>
                  <a:gd name="connsiteY1" fmla="*/ 15544 h 657330"/>
                  <a:gd name="connsiteX2" fmla="*/ 1884786 w 5330568"/>
                  <a:gd name="connsiteY2" fmla="*/ 50925 h 657330"/>
                  <a:gd name="connsiteX3" fmla="*/ 4180311 w 5330568"/>
                  <a:gd name="connsiteY3" fmla="*/ 2372 h 657330"/>
                  <a:gd name="connsiteX4" fmla="*/ 5149897 w 5330568"/>
                  <a:gd name="connsiteY4" fmla="*/ 25069 h 657330"/>
                  <a:gd name="connsiteX5" fmla="*/ 5330568 w 5330568"/>
                  <a:gd name="connsiteY5" fmla="*/ 110490 h 657330"/>
                  <a:gd name="connsiteX6" fmla="*/ 5330568 w 5330568"/>
                  <a:gd name="connsiteY6" fmla="*/ 495709 h 657330"/>
                  <a:gd name="connsiteX7" fmla="*/ 5168947 w 5330568"/>
                  <a:gd name="connsiteY7" fmla="*/ 600180 h 657330"/>
                  <a:gd name="connsiteX8" fmla="*/ 4027911 w 5330568"/>
                  <a:gd name="connsiteY8" fmla="*/ 602448 h 657330"/>
                  <a:gd name="connsiteX9" fmla="*/ 1075161 w 5330568"/>
                  <a:gd name="connsiteY9" fmla="*/ 603375 h 657330"/>
                  <a:gd name="connsiteX10" fmla="*/ 161621 w 5330568"/>
                  <a:gd name="connsiteY10" fmla="*/ 657330 h 657330"/>
                  <a:gd name="connsiteX11" fmla="*/ 0 w 5330568"/>
                  <a:gd name="connsiteY11" fmla="*/ 495709 h 657330"/>
                  <a:gd name="connsiteX12" fmla="*/ 0 w 5330568"/>
                  <a:gd name="connsiteY12" fmla="*/ 110490 h 657330"/>
                  <a:gd name="connsiteX0" fmla="*/ 0 w 5330568"/>
                  <a:gd name="connsiteY0" fmla="*/ 110490 h 657330"/>
                  <a:gd name="connsiteX1" fmla="*/ 333071 w 5330568"/>
                  <a:gd name="connsiteY1" fmla="*/ 53644 h 657330"/>
                  <a:gd name="connsiteX2" fmla="*/ 1884786 w 5330568"/>
                  <a:gd name="connsiteY2" fmla="*/ 50925 h 657330"/>
                  <a:gd name="connsiteX3" fmla="*/ 4180311 w 5330568"/>
                  <a:gd name="connsiteY3" fmla="*/ 2372 h 657330"/>
                  <a:gd name="connsiteX4" fmla="*/ 5149897 w 5330568"/>
                  <a:gd name="connsiteY4" fmla="*/ 25069 h 657330"/>
                  <a:gd name="connsiteX5" fmla="*/ 5330568 w 5330568"/>
                  <a:gd name="connsiteY5" fmla="*/ 110490 h 657330"/>
                  <a:gd name="connsiteX6" fmla="*/ 5330568 w 5330568"/>
                  <a:gd name="connsiteY6" fmla="*/ 495709 h 657330"/>
                  <a:gd name="connsiteX7" fmla="*/ 5168947 w 5330568"/>
                  <a:gd name="connsiteY7" fmla="*/ 600180 h 657330"/>
                  <a:gd name="connsiteX8" fmla="*/ 4027911 w 5330568"/>
                  <a:gd name="connsiteY8" fmla="*/ 602448 h 657330"/>
                  <a:gd name="connsiteX9" fmla="*/ 1075161 w 5330568"/>
                  <a:gd name="connsiteY9" fmla="*/ 603375 h 657330"/>
                  <a:gd name="connsiteX10" fmla="*/ 161621 w 5330568"/>
                  <a:gd name="connsiteY10" fmla="*/ 657330 h 657330"/>
                  <a:gd name="connsiteX11" fmla="*/ 0 w 5330568"/>
                  <a:gd name="connsiteY11" fmla="*/ 495709 h 657330"/>
                  <a:gd name="connsiteX12" fmla="*/ 0 w 5330568"/>
                  <a:gd name="connsiteY12" fmla="*/ 110490 h 657330"/>
                  <a:gd name="connsiteX0" fmla="*/ 0 w 5330568"/>
                  <a:gd name="connsiteY0" fmla="*/ 110490 h 638280"/>
                  <a:gd name="connsiteX1" fmla="*/ 333071 w 5330568"/>
                  <a:gd name="connsiteY1" fmla="*/ 53644 h 638280"/>
                  <a:gd name="connsiteX2" fmla="*/ 1884786 w 5330568"/>
                  <a:gd name="connsiteY2" fmla="*/ 50925 h 638280"/>
                  <a:gd name="connsiteX3" fmla="*/ 4180311 w 5330568"/>
                  <a:gd name="connsiteY3" fmla="*/ 2372 h 638280"/>
                  <a:gd name="connsiteX4" fmla="*/ 5149897 w 5330568"/>
                  <a:gd name="connsiteY4" fmla="*/ 25069 h 638280"/>
                  <a:gd name="connsiteX5" fmla="*/ 5330568 w 5330568"/>
                  <a:gd name="connsiteY5" fmla="*/ 110490 h 638280"/>
                  <a:gd name="connsiteX6" fmla="*/ 5330568 w 5330568"/>
                  <a:gd name="connsiteY6" fmla="*/ 495709 h 638280"/>
                  <a:gd name="connsiteX7" fmla="*/ 5168947 w 5330568"/>
                  <a:gd name="connsiteY7" fmla="*/ 600180 h 638280"/>
                  <a:gd name="connsiteX8" fmla="*/ 4027911 w 5330568"/>
                  <a:gd name="connsiteY8" fmla="*/ 602448 h 638280"/>
                  <a:gd name="connsiteX9" fmla="*/ 1075161 w 5330568"/>
                  <a:gd name="connsiteY9" fmla="*/ 603375 h 638280"/>
                  <a:gd name="connsiteX10" fmla="*/ 209246 w 5330568"/>
                  <a:gd name="connsiteY10" fmla="*/ 638280 h 638280"/>
                  <a:gd name="connsiteX11" fmla="*/ 0 w 5330568"/>
                  <a:gd name="connsiteY11" fmla="*/ 495709 h 638280"/>
                  <a:gd name="connsiteX12" fmla="*/ 0 w 5330568"/>
                  <a:gd name="connsiteY12" fmla="*/ 110490 h 638280"/>
                  <a:gd name="connsiteX0" fmla="*/ 0 w 5330568"/>
                  <a:gd name="connsiteY0" fmla="*/ 91798 h 619588"/>
                  <a:gd name="connsiteX1" fmla="*/ 333071 w 5330568"/>
                  <a:gd name="connsiteY1" fmla="*/ 34952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4027911 w 5330568"/>
                  <a:gd name="connsiteY8" fmla="*/ 583756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33071 w 5330568"/>
                  <a:gd name="connsiteY1" fmla="*/ 34952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99746 w 5330568"/>
                  <a:gd name="connsiteY1" fmla="*/ 44477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99746 w 5330568"/>
                  <a:gd name="connsiteY1" fmla="*/ 44477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84786 w 5330568"/>
                  <a:gd name="connsiteY2" fmla="*/ 32233 h 584683"/>
                  <a:gd name="connsiteX3" fmla="*/ 4151736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81488 h 584683"/>
                  <a:gd name="connsiteX8" fmla="*/ 3999336 w 5330568"/>
                  <a:gd name="connsiteY8" fmla="*/ 574231 h 584683"/>
                  <a:gd name="connsiteX9" fmla="*/ 1075161 w 5330568"/>
                  <a:gd name="connsiteY9" fmla="*/ 584683 h 584683"/>
                  <a:gd name="connsiteX10" fmla="*/ 209246 w 5330568"/>
                  <a:gd name="connsiteY10" fmla="*/ 58148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638638"/>
                  <a:gd name="connsiteX1" fmla="*/ 399746 w 5330568"/>
                  <a:gd name="connsiteY1" fmla="*/ 44477 h 638638"/>
                  <a:gd name="connsiteX2" fmla="*/ 1884786 w 5330568"/>
                  <a:gd name="connsiteY2" fmla="*/ 32233 h 638638"/>
                  <a:gd name="connsiteX3" fmla="*/ 4151736 w 5330568"/>
                  <a:gd name="connsiteY3" fmla="*/ 40830 h 638638"/>
                  <a:gd name="connsiteX4" fmla="*/ 5149897 w 5330568"/>
                  <a:gd name="connsiteY4" fmla="*/ 6377 h 638638"/>
                  <a:gd name="connsiteX5" fmla="*/ 5330568 w 5330568"/>
                  <a:gd name="connsiteY5" fmla="*/ 91798 h 638638"/>
                  <a:gd name="connsiteX6" fmla="*/ 5330568 w 5330568"/>
                  <a:gd name="connsiteY6" fmla="*/ 477017 h 638638"/>
                  <a:gd name="connsiteX7" fmla="*/ 5168947 w 5330568"/>
                  <a:gd name="connsiteY7" fmla="*/ 581488 h 638638"/>
                  <a:gd name="connsiteX8" fmla="*/ 3999336 w 5330568"/>
                  <a:gd name="connsiteY8" fmla="*/ 574231 h 638638"/>
                  <a:gd name="connsiteX9" fmla="*/ 1075161 w 5330568"/>
                  <a:gd name="connsiteY9" fmla="*/ 584683 h 638638"/>
                  <a:gd name="connsiteX10" fmla="*/ 237821 w 5330568"/>
                  <a:gd name="connsiteY10" fmla="*/ 638638 h 638638"/>
                  <a:gd name="connsiteX11" fmla="*/ 0 w 5330568"/>
                  <a:gd name="connsiteY11" fmla="*/ 477017 h 638638"/>
                  <a:gd name="connsiteX12" fmla="*/ 0 w 5330568"/>
                  <a:gd name="connsiteY12" fmla="*/ 91798 h 638638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84786 w 5330568"/>
                  <a:gd name="connsiteY2" fmla="*/ 32233 h 584683"/>
                  <a:gd name="connsiteX3" fmla="*/ 4151736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81488 h 584683"/>
                  <a:gd name="connsiteX8" fmla="*/ 3999336 w 5330568"/>
                  <a:gd name="connsiteY8" fmla="*/ 574231 h 584683"/>
                  <a:gd name="connsiteX9" fmla="*/ 1075161 w 5330568"/>
                  <a:gd name="connsiteY9" fmla="*/ 584683 h 584683"/>
                  <a:gd name="connsiteX10" fmla="*/ 266396 w 5330568"/>
                  <a:gd name="connsiteY10" fmla="*/ 58148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84786 w 5330568"/>
                  <a:gd name="connsiteY2" fmla="*/ 3223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61261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61261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5518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613258"/>
                  <a:gd name="connsiteX1" fmla="*/ 399746 w 5330568"/>
                  <a:gd name="connsiteY1" fmla="*/ 44477 h 613258"/>
                  <a:gd name="connsiteX2" fmla="*/ 1875261 w 5330568"/>
                  <a:gd name="connsiteY2" fmla="*/ 51283 h 613258"/>
                  <a:gd name="connsiteX3" fmla="*/ 4161261 w 5330568"/>
                  <a:gd name="connsiteY3" fmla="*/ 40830 h 613258"/>
                  <a:gd name="connsiteX4" fmla="*/ 5149897 w 5330568"/>
                  <a:gd name="connsiteY4" fmla="*/ 6377 h 613258"/>
                  <a:gd name="connsiteX5" fmla="*/ 5330568 w 5330568"/>
                  <a:gd name="connsiteY5" fmla="*/ 91798 h 613258"/>
                  <a:gd name="connsiteX6" fmla="*/ 5330568 w 5330568"/>
                  <a:gd name="connsiteY6" fmla="*/ 477017 h 613258"/>
                  <a:gd name="connsiteX7" fmla="*/ 5168947 w 5330568"/>
                  <a:gd name="connsiteY7" fmla="*/ 581488 h 613258"/>
                  <a:gd name="connsiteX8" fmla="*/ 3999336 w 5330568"/>
                  <a:gd name="connsiteY8" fmla="*/ 555181 h 613258"/>
                  <a:gd name="connsiteX9" fmla="*/ 1075161 w 5330568"/>
                  <a:gd name="connsiteY9" fmla="*/ 613258 h 613258"/>
                  <a:gd name="connsiteX10" fmla="*/ 266396 w 5330568"/>
                  <a:gd name="connsiteY10" fmla="*/ 581488 h 613258"/>
                  <a:gd name="connsiteX11" fmla="*/ 0 w 5330568"/>
                  <a:gd name="connsiteY11" fmla="*/ 477017 h 613258"/>
                  <a:gd name="connsiteX12" fmla="*/ 0 w 5330568"/>
                  <a:gd name="connsiteY12" fmla="*/ 91798 h 613258"/>
                  <a:gd name="connsiteX0" fmla="*/ 0 w 5330568"/>
                  <a:gd name="connsiteY0" fmla="*/ 91798 h 589183"/>
                  <a:gd name="connsiteX1" fmla="*/ 399746 w 5330568"/>
                  <a:gd name="connsiteY1" fmla="*/ 44477 h 589183"/>
                  <a:gd name="connsiteX2" fmla="*/ 1875261 w 5330568"/>
                  <a:gd name="connsiteY2" fmla="*/ 51283 h 589183"/>
                  <a:gd name="connsiteX3" fmla="*/ 4161261 w 5330568"/>
                  <a:gd name="connsiteY3" fmla="*/ 40830 h 589183"/>
                  <a:gd name="connsiteX4" fmla="*/ 5149897 w 5330568"/>
                  <a:gd name="connsiteY4" fmla="*/ 6377 h 589183"/>
                  <a:gd name="connsiteX5" fmla="*/ 5330568 w 5330568"/>
                  <a:gd name="connsiteY5" fmla="*/ 91798 h 589183"/>
                  <a:gd name="connsiteX6" fmla="*/ 5330568 w 5330568"/>
                  <a:gd name="connsiteY6" fmla="*/ 477017 h 589183"/>
                  <a:gd name="connsiteX7" fmla="*/ 5168947 w 5330568"/>
                  <a:gd name="connsiteY7" fmla="*/ 581488 h 589183"/>
                  <a:gd name="connsiteX8" fmla="*/ 3999336 w 5330568"/>
                  <a:gd name="connsiteY8" fmla="*/ 555181 h 589183"/>
                  <a:gd name="connsiteX9" fmla="*/ 1065636 w 5330568"/>
                  <a:gd name="connsiteY9" fmla="*/ 546583 h 589183"/>
                  <a:gd name="connsiteX10" fmla="*/ 266396 w 5330568"/>
                  <a:gd name="connsiteY10" fmla="*/ 581488 h 589183"/>
                  <a:gd name="connsiteX11" fmla="*/ 0 w 5330568"/>
                  <a:gd name="connsiteY11" fmla="*/ 477017 h 589183"/>
                  <a:gd name="connsiteX12" fmla="*/ 0 w 5330568"/>
                  <a:gd name="connsiteY12" fmla="*/ 91798 h 589183"/>
                  <a:gd name="connsiteX0" fmla="*/ 0 w 5330568"/>
                  <a:gd name="connsiteY0" fmla="*/ 91798 h 581488"/>
                  <a:gd name="connsiteX1" fmla="*/ 399746 w 5330568"/>
                  <a:gd name="connsiteY1" fmla="*/ 44477 h 581488"/>
                  <a:gd name="connsiteX2" fmla="*/ 1875261 w 5330568"/>
                  <a:gd name="connsiteY2" fmla="*/ 51283 h 581488"/>
                  <a:gd name="connsiteX3" fmla="*/ 4161261 w 5330568"/>
                  <a:gd name="connsiteY3" fmla="*/ 40830 h 581488"/>
                  <a:gd name="connsiteX4" fmla="*/ 5149897 w 5330568"/>
                  <a:gd name="connsiteY4" fmla="*/ 6377 h 581488"/>
                  <a:gd name="connsiteX5" fmla="*/ 5330568 w 5330568"/>
                  <a:gd name="connsiteY5" fmla="*/ 91798 h 581488"/>
                  <a:gd name="connsiteX6" fmla="*/ 5330568 w 5330568"/>
                  <a:gd name="connsiteY6" fmla="*/ 477017 h 581488"/>
                  <a:gd name="connsiteX7" fmla="*/ 5168947 w 5330568"/>
                  <a:gd name="connsiteY7" fmla="*/ 581488 h 581488"/>
                  <a:gd name="connsiteX8" fmla="*/ 3999336 w 5330568"/>
                  <a:gd name="connsiteY8" fmla="*/ 555181 h 581488"/>
                  <a:gd name="connsiteX9" fmla="*/ 1065636 w 5330568"/>
                  <a:gd name="connsiteY9" fmla="*/ 546583 h 581488"/>
                  <a:gd name="connsiteX10" fmla="*/ 256871 w 5330568"/>
                  <a:gd name="connsiteY10" fmla="*/ 524338 h 581488"/>
                  <a:gd name="connsiteX11" fmla="*/ 0 w 5330568"/>
                  <a:gd name="connsiteY11" fmla="*/ 477017 h 581488"/>
                  <a:gd name="connsiteX12" fmla="*/ 0 w 5330568"/>
                  <a:gd name="connsiteY12" fmla="*/ 91798 h 581488"/>
                  <a:gd name="connsiteX0" fmla="*/ 0 w 5330568"/>
                  <a:gd name="connsiteY0" fmla="*/ 91798 h 555181"/>
                  <a:gd name="connsiteX1" fmla="*/ 399746 w 5330568"/>
                  <a:gd name="connsiteY1" fmla="*/ 44477 h 555181"/>
                  <a:gd name="connsiteX2" fmla="*/ 1875261 w 5330568"/>
                  <a:gd name="connsiteY2" fmla="*/ 51283 h 555181"/>
                  <a:gd name="connsiteX3" fmla="*/ 4161261 w 5330568"/>
                  <a:gd name="connsiteY3" fmla="*/ 40830 h 555181"/>
                  <a:gd name="connsiteX4" fmla="*/ 5149897 w 5330568"/>
                  <a:gd name="connsiteY4" fmla="*/ 6377 h 555181"/>
                  <a:gd name="connsiteX5" fmla="*/ 5330568 w 5330568"/>
                  <a:gd name="connsiteY5" fmla="*/ 91798 h 555181"/>
                  <a:gd name="connsiteX6" fmla="*/ 5330568 w 5330568"/>
                  <a:gd name="connsiteY6" fmla="*/ 477017 h 555181"/>
                  <a:gd name="connsiteX7" fmla="*/ 5149897 w 5330568"/>
                  <a:gd name="connsiteY7" fmla="*/ 543388 h 555181"/>
                  <a:gd name="connsiteX8" fmla="*/ 3999336 w 5330568"/>
                  <a:gd name="connsiteY8" fmla="*/ 555181 h 555181"/>
                  <a:gd name="connsiteX9" fmla="*/ 1065636 w 5330568"/>
                  <a:gd name="connsiteY9" fmla="*/ 546583 h 555181"/>
                  <a:gd name="connsiteX10" fmla="*/ 256871 w 5330568"/>
                  <a:gd name="connsiteY10" fmla="*/ 524338 h 555181"/>
                  <a:gd name="connsiteX11" fmla="*/ 0 w 5330568"/>
                  <a:gd name="connsiteY11" fmla="*/ 477017 h 555181"/>
                  <a:gd name="connsiteX12" fmla="*/ 0 w 5330568"/>
                  <a:gd name="connsiteY12" fmla="*/ 91798 h 555181"/>
                  <a:gd name="connsiteX0" fmla="*/ 0 w 5330568"/>
                  <a:gd name="connsiteY0" fmla="*/ 91798 h 583756"/>
                  <a:gd name="connsiteX1" fmla="*/ 399746 w 5330568"/>
                  <a:gd name="connsiteY1" fmla="*/ 44477 h 583756"/>
                  <a:gd name="connsiteX2" fmla="*/ 1875261 w 5330568"/>
                  <a:gd name="connsiteY2" fmla="*/ 51283 h 583756"/>
                  <a:gd name="connsiteX3" fmla="*/ 4161261 w 5330568"/>
                  <a:gd name="connsiteY3" fmla="*/ 40830 h 583756"/>
                  <a:gd name="connsiteX4" fmla="*/ 5149897 w 5330568"/>
                  <a:gd name="connsiteY4" fmla="*/ 6377 h 583756"/>
                  <a:gd name="connsiteX5" fmla="*/ 5330568 w 5330568"/>
                  <a:gd name="connsiteY5" fmla="*/ 91798 h 583756"/>
                  <a:gd name="connsiteX6" fmla="*/ 5330568 w 5330568"/>
                  <a:gd name="connsiteY6" fmla="*/ 477017 h 583756"/>
                  <a:gd name="connsiteX7" fmla="*/ 5149897 w 5330568"/>
                  <a:gd name="connsiteY7" fmla="*/ 543388 h 583756"/>
                  <a:gd name="connsiteX8" fmla="*/ 3999336 w 5330568"/>
                  <a:gd name="connsiteY8" fmla="*/ 583756 h 583756"/>
                  <a:gd name="connsiteX9" fmla="*/ 1065636 w 5330568"/>
                  <a:gd name="connsiteY9" fmla="*/ 546583 h 583756"/>
                  <a:gd name="connsiteX10" fmla="*/ 256871 w 5330568"/>
                  <a:gd name="connsiteY10" fmla="*/ 524338 h 583756"/>
                  <a:gd name="connsiteX11" fmla="*/ 0 w 5330568"/>
                  <a:gd name="connsiteY11" fmla="*/ 477017 h 583756"/>
                  <a:gd name="connsiteX12" fmla="*/ 0 w 5330568"/>
                  <a:gd name="connsiteY12" fmla="*/ 91798 h 583756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83756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83756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5518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5518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8447"/>
                  <a:gd name="connsiteX1" fmla="*/ 399746 w 5330568"/>
                  <a:gd name="connsiteY1" fmla="*/ 44477 h 588447"/>
                  <a:gd name="connsiteX2" fmla="*/ 1875261 w 5330568"/>
                  <a:gd name="connsiteY2" fmla="*/ 51283 h 588447"/>
                  <a:gd name="connsiteX3" fmla="*/ 4161261 w 5330568"/>
                  <a:gd name="connsiteY3" fmla="*/ 40830 h 588447"/>
                  <a:gd name="connsiteX4" fmla="*/ 5149897 w 5330568"/>
                  <a:gd name="connsiteY4" fmla="*/ 6377 h 588447"/>
                  <a:gd name="connsiteX5" fmla="*/ 5330568 w 5330568"/>
                  <a:gd name="connsiteY5" fmla="*/ 91798 h 588447"/>
                  <a:gd name="connsiteX6" fmla="*/ 5330568 w 5330568"/>
                  <a:gd name="connsiteY6" fmla="*/ 477017 h 588447"/>
                  <a:gd name="connsiteX7" fmla="*/ 5149897 w 5330568"/>
                  <a:gd name="connsiteY7" fmla="*/ 543388 h 588447"/>
                  <a:gd name="connsiteX8" fmla="*/ 3970761 w 5330568"/>
                  <a:gd name="connsiteY8" fmla="*/ 574231 h 588447"/>
                  <a:gd name="connsiteX9" fmla="*/ 1075161 w 5330568"/>
                  <a:gd name="connsiteY9" fmla="*/ 584683 h 588447"/>
                  <a:gd name="connsiteX10" fmla="*/ 256871 w 5330568"/>
                  <a:gd name="connsiteY10" fmla="*/ 524338 h 588447"/>
                  <a:gd name="connsiteX11" fmla="*/ 0 w 5330568"/>
                  <a:gd name="connsiteY11" fmla="*/ 477017 h 588447"/>
                  <a:gd name="connsiteX12" fmla="*/ 0 w 5330568"/>
                  <a:gd name="connsiteY12" fmla="*/ 91798 h 588447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70761 w 5330568"/>
                  <a:gd name="connsiteY8" fmla="*/ 57423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9704"/>
                  <a:gd name="connsiteX1" fmla="*/ 399746 w 5330568"/>
                  <a:gd name="connsiteY1" fmla="*/ 44477 h 589704"/>
                  <a:gd name="connsiteX2" fmla="*/ 1875261 w 5330568"/>
                  <a:gd name="connsiteY2" fmla="*/ 51283 h 589704"/>
                  <a:gd name="connsiteX3" fmla="*/ 4161261 w 5330568"/>
                  <a:gd name="connsiteY3" fmla="*/ 40830 h 589704"/>
                  <a:gd name="connsiteX4" fmla="*/ 5149897 w 5330568"/>
                  <a:gd name="connsiteY4" fmla="*/ 6377 h 589704"/>
                  <a:gd name="connsiteX5" fmla="*/ 5330568 w 5330568"/>
                  <a:gd name="connsiteY5" fmla="*/ 91798 h 589704"/>
                  <a:gd name="connsiteX6" fmla="*/ 5330568 w 5330568"/>
                  <a:gd name="connsiteY6" fmla="*/ 477017 h 589704"/>
                  <a:gd name="connsiteX7" fmla="*/ 5168947 w 5330568"/>
                  <a:gd name="connsiteY7" fmla="*/ 571963 h 589704"/>
                  <a:gd name="connsiteX8" fmla="*/ 3970761 w 5330568"/>
                  <a:gd name="connsiteY8" fmla="*/ 574231 h 589704"/>
                  <a:gd name="connsiteX9" fmla="*/ 1075161 w 5330568"/>
                  <a:gd name="connsiteY9" fmla="*/ 584683 h 589704"/>
                  <a:gd name="connsiteX10" fmla="*/ 256871 w 5330568"/>
                  <a:gd name="connsiteY10" fmla="*/ 524338 h 589704"/>
                  <a:gd name="connsiteX11" fmla="*/ 0 w 5330568"/>
                  <a:gd name="connsiteY11" fmla="*/ 477017 h 589704"/>
                  <a:gd name="connsiteX12" fmla="*/ 0 w 5330568"/>
                  <a:gd name="connsiteY12" fmla="*/ 91798 h 589704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71963 h 584683"/>
                  <a:gd name="connsiteX8" fmla="*/ 3970761 w 5330568"/>
                  <a:gd name="connsiteY8" fmla="*/ 57423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75261 w 5330568"/>
                  <a:gd name="connsiteY2" fmla="*/ 16650 h 550050"/>
                  <a:gd name="connsiteX3" fmla="*/ 4161261 w 5330568"/>
                  <a:gd name="connsiteY3" fmla="*/ 619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61689 h 554574"/>
                  <a:gd name="connsiteX1" fmla="*/ 399746 w 5330568"/>
                  <a:gd name="connsiteY1" fmla="*/ 14368 h 554574"/>
                  <a:gd name="connsiteX2" fmla="*/ 1875261 w 5330568"/>
                  <a:gd name="connsiteY2" fmla="*/ 21174 h 554574"/>
                  <a:gd name="connsiteX3" fmla="*/ 4161261 w 5330568"/>
                  <a:gd name="connsiteY3" fmla="*/ 10721 h 554574"/>
                  <a:gd name="connsiteX4" fmla="*/ 5159422 w 5330568"/>
                  <a:gd name="connsiteY4" fmla="*/ 33418 h 554574"/>
                  <a:gd name="connsiteX5" fmla="*/ 5330568 w 5330568"/>
                  <a:gd name="connsiteY5" fmla="*/ 61689 h 554574"/>
                  <a:gd name="connsiteX6" fmla="*/ 5330568 w 5330568"/>
                  <a:gd name="connsiteY6" fmla="*/ 446908 h 554574"/>
                  <a:gd name="connsiteX7" fmla="*/ 5168947 w 5330568"/>
                  <a:gd name="connsiteY7" fmla="*/ 541854 h 554574"/>
                  <a:gd name="connsiteX8" fmla="*/ 3970761 w 5330568"/>
                  <a:gd name="connsiteY8" fmla="*/ 544122 h 554574"/>
                  <a:gd name="connsiteX9" fmla="*/ 1075161 w 5330568"/>
                  <a:gd name="connsiteY9" fmla="*/ 554574 h 554574"/>
                  <a:gd name="connsiteX10" fmla="*/ 256871 w 5330568"/>
                  <a:gd name="connsiteY10" fmla="*/ 494229 h 554574"/>
                  <a:gd name="connsiteX11" fmla="*/ 0 w 5330568"/>
                  <a:gd name="connsiteY11" fmla="*/ 446908 h 554574"/>
                  <a:gd name="connsiteX12" fmla="*/ 0 w 5330568"/>
                  <a:gd name="connsiteY12" fmla="*/ 61689 h 554574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75261 w 5330568"/>
                  <a:gd name="connsiteY2" fmla="*/ 1665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62669 h 555554"/>
                  <a:gd name="connsiteX1" fmla="*/ 399746 w 5330568"/>
                  <a:gd name="connsiteY1" fmla="*/ 15348 h 555554"/>
                  <a:gd name="connsiteX2" fmla="*/ 1894311 w 5330568"/>
                  <a:gd name="connsiteY2" fmla="*/ 41204 h 555554"/>
                  <a:gd name="connsiteX3" fmla="*/ 4170786 w 5330568"/>
                  <a:gd name="connsiteY3" fmla="*/ 68851 h 555554"/>
                  <a:gd name="connsiteX4" fmla="*/ 5178472 w 5330568"/>
                  <a:gd name="connsiteY4" fmla="*/ 15348 h 555554"/>
                  <a:gd name="connsiteX5" fmla="*/ 5330568 w 5330568"/>
                  <a:gd name="connsiteY5" fmla="*/ 62669 h 555554"/>
                  <a:gd name="connsiteX6" fmla="*/ 5330568 w 5330568"/>
                  <a:gd name="connsiteY6" fmla="*/ 447888 h 555554"/>
                  <a:gd name="connsiteX7" fmla="*/ 5168947 w 5330568"/>
                  <a:gd name="connsiteY7" fmla="*/ 542834 h 555554"/>
                  <a:gd name="connsiteX8" fmla="*/ 3970761 w 5330568"/>
                  <a:gd name="connsiteY8" fmla="*/ 545102 h 555554"/>
                  <a:gd name="connsiteX9" fmla="*/ 1075161 w 5330568"/>
                  <a:gd name="connsiteY9" fmla="*/ 555554 h 555554"/>
                  <a:gd name="connsiteX10" fmla="*/ 256871 w 5330568"/>
                  <a:gd name="connsiteY10" fmla="*/ 495209 h 555554"/>
                  <a:gd name="connsiteX11" fmla="*/ 0 w 5330568"/>
                  <a:gd name="connsiteY11" fmla="*/ 447888 h 555554"/>
                  <a:gd name="connsiteX12" fmla="*/ 0 w 5330568"/>
                  <a:gd name="connsiteY12" fmla="*/ 62669 h 555554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78472 w 5330568"/>
                  <a:gd name="connsiteY4" fmla="*/ 984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78472 w 5330568"/>
                  <a:gd name="connsiteY4" fmla="*/ 9844 h 550050"/>
                  <a:gd name="connsiteX5" fmla="*/ 5330568 w 5330568"/>
                  <a:gd name="connsiteY5" fmla="*/ 57165 h 550050"/>
                  <a:gd name="connsiteX6" fmla="*/ 5301993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21043"/>
                  <a:gd name="connsiteY0" fmla="*/ 57165 h 550050"/>
                  <a:gd name="connsiteX1" fmla="*/ 399746 w 5321043"/>
                  <a:gd name="connsiteY1" fmla="*/ 9844 h 550050"/>
                  <a:gd name="connsiteX2" fmla="*/ 1894311 w 5321043"/>
                  <a:gd name="connsiteY2" fmla="*/ 35700 h 550050"/>
                  <a:gd name="connsiteX3" fmla="*/ 4170786 w 5321043"/>
                  <a:gd name="connsiteY3" fmla="*/ 63347 h 550050"/>
                  <a:gd name="connsiteX4" fmla="*/ 5178472 w 5321043"/>
                  <a:gd name="connsiteY4" fmla="*/ 9844 h 550050"/>
                  <a:gd name="connsiteX5" fmla="*/ 5321043 w 5321043"/>
                  <a:gd name="connsiteY5" fmla="*/ 66690 h 550050"/>
                  <a:gd name="connsiteX6" fmla="*/ 5301993 w 5321043"/>
                  <a:gd name="connsiteY6" fmla="*/ 442384 h 550050"/>
                  <a:gd name="connsiteX7" fmla="*/ 5168947 w 5321043"/>
                  <a:gd name="connsiteY7" fmla="*/ 537330 h 550050"/>
                  <a:gd name="connsiteX8" fmla="*/ 3970761 w 5321043"/>
                  <a:gd name="connsiteY8" fmla="*/ 539598 h 550050"/>
                  <a:gd name="connsiteX9" fmla="*/ 1075161 w 5321043"/>
                  <a:gd name="connsiteY9" fmla="*/ 550050 h 550050"/>
                  <a:gd name="connsiteX10" fmla="*/ 256871 w 5321043"/>
                  <a:gd name="connsiteY10" fmla="*/ 489705 h 550050"/>
                  <a:gd name="connsiteX11" fmla="*/ 0 w 5321043"/>
                  <a:gd name="connsiteY11" fmla="*/ 442384 h 550050"/>
                  <a:gd name="connsiteX12" fmla="*/ 0 w 5321043"/>
                  <a:gd name="connsiteY12" fmla="*/ 57165 h 550050"/>
                  <a:gd name="connsiteX0" fmla="*/ 0 w 5321043"/>
                  <a:gd name="connsiteY0" fmla="*/ 57165 h 550050"/>
                  <a:gd name="connsiteX1" fmla="*/ 399746 w 5321043"/>
                  <a:gd name="connsiteY1" fmla="*/ 9844 h 550050"/>
                  <a:gd name="connsiteX2" fmla="*/ 1894311 w 5321043"/>
                  <a:gd name="connsiteY2" fmla="*/ 35700 h 550050"/>
                  <a:gd name="connsiteX3" fmla="*/ 4170786 w 5321043"/>
                  <a:gd name="connsiteY3" fmla="*/ 63347 h 550050"/>
                  <a:gd name="connsiteX4" fmla="*/ 5178472 w 5321043"/>
                  <a:gd name="connsiteY4" fmla="*/ 9844 h 550050"/>
                  <a:gd name="connsiteX5" fmla="*/ 5321043 w 5321043"/>
                  <a:gd name="connsiteY5" fmla="*/ 66690 h 550050"/>
                  <a:gd name="connsiteX6" fmla="*/ 5301993 w 5321043"/>
                  <a:gd name="connsiteY6" fmla="*/ 442384 h 550050"/>
                  <a:gd name="connsiteX7" fmla="*/ 5168947 w 5321043"/>
                  <a:gd name="connsiteY7" fmla="*/ 537330 h 550050"/>
                  <a:gd name="connsiteX8" fmla="*/ 3970761 w 5321043"/>
                  <a:gd name="connsiteY8" fmla="*/ 539598 h 550050"/>
                  <a:gd name="connsiteX9" fmla="*/ 1075161 w 5321043"/>
                  <a:gd name="connsiteY9" fmla="*/ 550050 h 550050"/>
                  <a:gd name="connsiteX10" fmla="*/ 256871 w 5321043"/>
                  <a:gd name="connsiteY10" fmla="*/ 489705 h 550050"/>
                  <a:gd name="connsiteX11" fmla="*/ 0 w 5321043"/>
                  <a:gd name="connsiteY11" fmla="*/ 442384 h 550050"/>
                  <a:gd name="connsiteX12" fmla="*/ 0 w 5321043"/>
                  <a:gd name="connsiteY12" fmla="*/ 57165 h 550050"/>
                  <a:gd name="connsiteX0" fmla="*/ 37 w 5321080"/>
                  <a:gd name="connsiteY0" fmla="*/ 57165 h 550050"/>
                  <a:gd name="connsiteX1" fmla="*/ 399783 w 5321080"/>
                  <a:gd name="connsiteY1" fmla="*/ 9844 h 550050"/>
                  <a:gd name="connsiteX2" fmla="*/ 1894348 w 5321080"/>
                  <a:gd name="connsiteY2" fmla="*/ 35700 h 550050"/>
                  <a:gd name="connsiteX3" fmla="*/ 4170823 w 5321080"/>
                  <a:gd name="connsiteY3" fmla="*/ 63347 h 550050"/>
                  <a:gd name="connsiteX4" fmla="*/ 5178509 w 5321080"/>
                  <a:gd name="connsiteY4" fmla="*/ 9844 h 550050"/>
                  <a:gd name="connsiteX5" fmla="*/ 5321080 w 5321080"/>
                  <a:gd name="connsiteY5" fmla="*/ 66690 h 550050"/>
                  <a:gd name="connsiteX6" fmla="*/ 5302030 w 5321080"/>
                  <a:gd name="connsiteY6" fmla="*/ 442384 h 550050"/>
                  <a:gd name="connsiteX7" fmla="*/ 5168984 w 5321080"/>
                  <a:gd name="connsiteY7" fmla="*/ 537330 h 550050"/>
                  <a:gd name="connsiteX8" fmla="*/ 3970798 w 5321080"/>
                  <a:gd name="connsiteY8" fmla="*/ 539598 h 550050"/>
                  <a:gd name="connsiteX9" fmla="*/ 1075198 w 5321080"/>
                  <a:gd name="connsiteY9" fmla="*/ 550050 h 550050"/>
                  <a:gd name="connsiteX10" fmla="*/ 256908 w 5321080"/>
                  <a:gd name="connsiteY10" fmla="*/ 489705 h 550050"/>
                  <a:gd name="connsiteX11" fmla="*/ 37 w 5321080"/>
                  <a:gd name="connsiteY11" fmla="*/ 442384 h 550050"/>
                  <a:gd name="connsiteX12" fmla="*/ 25039 w 5321080"/>
                  <a:gd name="connsiteY12" fmla="*/ 259266 h 550050"/>
                  <a:gd name="connsiteX13" fmla="*/ 37 w 5321080"/>
                  <a:gd name="connsiteY13" fmla="*/ 57165 h 550050"/>
                  <a:gd name="connsiteX0" fmla="*/ 15 w 5321058"/>
                  <a:gd name="connsiteY0" fmla="*/ 57165 h 550050"/>
                  <a:gd name="connsiteX1" fmla="*/ 399761 w 5321058"/>
                  <a:gd name="connsiteY1" fmla="*/ 9844 h 550050"/>
                  <a:gd name="connsiteX2" fmla="*/ 1894326 w 5321058"/>
                  <a:gd name="connsiteY2" fmla="*/ 35700 h 550050"/>
                  <a:gd name="connsiteX3" fmla="*/ 4170801 w 5321058"/>
                  <a:gd name="connsiteY3" fmla="*/ 63347 h 550050"/>
                  <a:gd name="connsiteX4" fmla="*/ 5178487 w 5321058"/>
                  <a:gd name="connsiteY4" fmla="*/ 9844 h 550050"/>
                  <a:gd name="connsiteX5" fmla="*/ 5321058 w 5321058"/>
                  <a:gd name="connsiteY5" fmla="*/ 66690 h 550050"/>
                  <a:gd name="connsiteX6" fmla="*/ 5302008 w 5321058"/>
                  <a:gd name="connsiteY6" fmla="*/ 442384 h 550050"/>
                  <a:gd name="connsiteX7" fmla="*/ 5168962 w 5321058"/>
                  <a:gd name="connsiteY7" fmla="*/ 537330 h 550050"/>
                  <a:gd name="connsiteX8" fmla="*/ 3970776 w 5321058"/>
                  <a:gd name="connsiteY8" fmla="*/ 539598 h 550050"/>
                  <a:gd name="connsiteX9" fmla="*/ 1075176 w 5321058"/>
                  <a:gd name="connsiteY9" fmla="*/ 550050 h 550050"/>
                  <a:gd name="connsiteX10" fmla="*/ 256886 w 5321058"/>
                  <a:gd name="connsiteY10" fmla="*/ 489705 h 550050"/>
                  <a:gd name="connsiteX11" fmla="*/ 15 w 5321058"/>
                  <a:gd name="connsiteY11" fmla="*/ 442384 h 550050"/>
                  <a:gd name="connsiteX12" fmla="*/ 72642 w 5321058"/>
                  <a:gd name="connsiteY12" fmla="*/ 230691 h 550050"/>
                  <a:gd name="connsiteX13" fmla="*/ 15 w 5321058"/>
                  <a:gd name="connsiteY13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894368 w 5321100"/>
                  <a:gd name="connsiteY2" fmla="*/ 35700 h 550050"/>
                  <a:gd name="connsiteX3" fmla="*/ 4170843 w 5321100"/>
                  <a:gd name="connsiteY3" fmla="*/ 63347 h 550050"/>
                  <a:gd name="connsiteX4" fmla="*/ 5178529 w 5321100"/>
                  <a:gd name="connsiteY4" fmla="*/ 9844 h 550050"/>
                  <a:gd name="connsiteX5" fmla="*/ 5321100 w 5321100"/>
                  <a:gd name="connsiteY5" fmla="*/ 66690 h 550050"/>
                  <a:gd name="connsiteX6" fmla="*/ 5302050 w 5321100"/>
                  <a:gd name="connsiteY6" fmla="*/ 442384 h 550050"/>
                  <a:gd name="connsiteX7" fmla="*/ 5169004 w 5321100"/>
                  <a:gd name="connsiteY7" fmla="*/ 537330 h 550050"/>
                  <a:gd name="connsiteX8" fmla="*/ 3970818 w 5321100"/>
                  <a:gd name="connsiteY8" fmla="*/ 539598 h 550050"/>
                  <a:gd name="connsiteX9" fmla="*/ 1075218 w 5321100"/>
                  <a:gd name="connsiteY9" fmla="*/ 550050 h 550050"/>
                  <a:gd name="connsiteX10" fmla="*/ 256928 w 5321100"/>
                  <a:gd name="connsiteY10" fmla="*/ 489705 h 550050"/>
                  <a:gd name="connsiteX11" fmla="*/ 57 w 5321100"/>
                  <a:gd name="connsiteY11" fmla="*/ 442384 h 550050"/>
                  <a:gd name="connsiteX12" fmla="*/ 15534 w 5321100"/>
                  <a:gd name="connsiteY12" fmla="*/ 221166 h 550050"/>
                  <a:gd name="connsiteX13" fmla="*/ 57 w 5321100"/>
                  <a:gd name="connsiteY13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894368 w 5321100"/>
                  <a:gd name="connsiteY2" fmla="*/ 35700 h 550050"/>
                  <a:gd name="connsiteX3" fmla="*/ 4170843 w 5321100"/>
                  <a:gd name="connsiteY3" fmla="*/ 63347 h 550050"/>
                  <a:gd name="connsiteX4" fmla="*/ 5178529 w 5321100"/>
                  <a:gd name="connsiteY4" fmla="*/ 9844 h 550050"/>
                  <a:gd name="connsiteX5" fmla="*/ 5321100 w 5321100"/>
                  <a:gd name="connsiteY5" fmla="*/ 66690 h 550050"/>
                  <a:gd name="connsiteX6" fmla="*/ 5302050 w 5321100"/>
                  <a:gd name="connsiteY6" fmla="*/ 442384 h 550050"/>
                  <a:gd name="connsiteX7" fmla="*/ 5169004 w 5321100"/>
                  <a:gd name="connsiteY7" fmla="*/ 537330 h 550050"/>
                  <a:gd name="connsiteX8" fmla="*/ 3970818 w 5321100"/>
                  <a:gd name="connsiteY8" fmla="*/ 539598 h 550050"/>
                  <a:gd name="connsiteX9" fmla="*/ 2406309 w 5321100"/>
                  <a:gd name="connsiteY9" fmla="*/ 525966 h 550050"/>
                  <a:gd name="connsiteX10" fmla="*/ 1075218 w 5321100"/>
                  <a:gd name="connsiteY10" fmla="*/ 550050 h 550050"/>
                  <a:gd name="connsiteX11" fmla="*/ 256928 w 5321100"/>
                  <a:gd name="connsiteY11" fmla="*/ 489705 h 550050"/>
                  <a:gd name="connsiteX12" fmla="*/ 57 w 5321100"/>
                  <a:gd name="connsiteY12" fmla="*/ 442384 h 550050"/>
                  <a:gd name="connsiteX13" fmla="*/ 15534 w 5321100"/>
                  <a:gd name="connsiteY13" fmla="*/ 221166 h 550050"/>
                  <a:gd name="connsiteX14" fmla="*/ 57 w 5321100"/>
                  <a:gd name="connsiteY14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129959 w 5321100"/>
                  <a:gd name="connsiteY2" fmla="*/ 49716 h 550050"/>
                  <a:gd name="connsiteX3" fmla="*/ 1894368 w 5321100"/>
                  <a:gd name="connsiteY3" fmla="*/ 35700 h 550050"/>
                  <a:gd name="connsiteX4" fmla="*/ 4170843 w 5321100"/>
                  <a:gd name="connsiteY4" fmla="*/ 63347 h 550050"/>
                  <a:gd name="connsiteX5" fmla="*/ 5178529 w 5321100"/>
                  <a:gd name="connsiteY5" fmla="*/ 9844 h 550050"/>
                  <a:gd name="connsiteX6" fmla="*/ 5321100 w 5321100"/>
                  <a:gd name="connsiteY6" fmla="*/ 66690 h 550050"/>
                  <a:gd name="connsiteX7" fmla="*/ 5302050 w 5321100"/>
                  <a:gd name="connsiteY7" fmla="*/ 442384 h 550050"/>
                  <a:gd name="connsiteX8" fmla="*/ 5169004 w 5321100"/>
                  <a:gd name="connsiteY8" fmla="*/ 537330 h 550050"/>
                  <a:gd name="connsiteX9" fmla="*/ 3970818 w 5321100"/>
                  <a:gd name="connsiteY9" fmla="*/ 539598 h 550050"/>
                  <a:gd name="connsiteX10" fmla="*/ 2406309 w 5321100"/>
                  <a:gd name="connsiteY10" fmla="*/ 525966 h 550050"/>
                  <a:gd name="connsiteX11" fmla="*/ 1075218 w 5321100"/>
                  <a:gd name="connsiteY11" fmla="*/ 550050 h 550050"/>
                  <a:gd name="connsiteX12" fmla="*/ 256928 w 5321100"/>
                  <a:gd name="connsiteY12" fmla="*/ 489705 h 550050"/>
                  <a:gd name="connsiteX13" fmla="*/ 57 w 5321100"/>
                  <a:gd name="connsiteY13" fmla="*/ 442384 h 550050"/>
                  <a:gd name="connsiteX14" fmla="*/ 15534 w 5321100"/>
                  <a:gd name="connsiteY14" fmla="*/ 221166 h 550050"/>
                  <a:gd name="connsiteX15" fmla="*/ 57 w 5321100"/>
                  <a:gd name="connsiteY15" fmla="*/ 57165 h 550050"/>
                  <a:gd name="connsiteX0" fmla="*/ 57 w 5351881"/>
                  <a:gd name="connsiteY0" fmla="*/ 57165 h 550050"/>
                  <a:gd name="connsiteX1" fmla="*/ 399803 w 5351881"/>
                  <a:gd name="connsiteY1" fmla="*/ 9844 h 550050"/>
                  <a:gd name="connsiteX2" fmla="*/ 1129959 w 5351881"/>
                  <a:gd name="connsiteY2" fmla="*/ 49716 h 550050"/>
                  <a:gd name="connsiteX3" fmla="*/ 1894368 w 5351881"/>
                  <a:gd name="connsiteY3" fmla="*/ 35700 h 550050"/>
                  <a:gd name="connsiteX4" fmla="*/ 4170843 w 5351881"/>
                  <a:gd name="connsiteY4" fmla="*/ 63347 h 550050"/>
                  <a:gd name="connsiteX5" fmla="*/ 5178529 w 5351881"/>
                  <a:gd name="connsiteY5" fmla="*/ 9844 h 550050"/>
                  <a:gd name="connsiteX6" fmla="*/ 5351881 w 5351881"/>
                  <a:gd name="connsiteY6" fmla="*/ 124763 h 550050"/>
                  <a:gd name="connsiteX7" fmla="*/ 5302050 w 5351881"/>
                  <a:gd name="connsiteY7" fmla="*/ 442384 h 550050"/>
                  <a:gd name="connsiteX8" fmla="*/ 5169004 w 5351881"/>
                  <a:gd name="connsiteY8" fmla="*/ 537330 h 550050"/>
                  <a:gd name="connsiteX9" fmla="*/ 3970818 w 5351881"/>
                  <a:gd name="connsiteY9" fmla="*/ 539598 h 550050"/>
                  <a:gd name="connsiteX10" fmla="*/ 2406309 w 5351881"/>
                  <a:gd name="connsiteY10" fmla="*/ 525966 h 550050"/>
                  <a:gd name="connsiteX11" fmla="*/ 1075218 w 5351881"/>
                  <a:gd name="connsiteY11" fmla="*/ 550050 h 550050"/>
                  <a:gd name="connsiteX12" fmla="*/ 256928 w 5351881"/>
                  <a:gd name="connsiteY12" fmla="*/ 489705 h 550050"/>
                  <a:gd name="connsiteX13" fmla="*/ 57 w 5351881"/>
                  <a:gd name="connsiteY13" fmla="*/ 442384 h 550050"/>
                  <a:gd name="connsiteX14" fmla="*/ 15534 w 5351881"/>
                  <a:gd name="connsiteY14" fmla="*/ 221166 h 550050"/>
                  <a:gd name="connsiteX15" fmla="*/ 57 w 5351881"/>
                  <a:gd name="connsiteY15" fmla="*/ 57165 h 550050"/>
                  <a:gd name="connsiteX0" fmla="*/ 57 w 5351881"/>
                  <a:gd name="connsiteY0" fmla="*/ 57165 h 550050"/>
                  <a:gd name="connsiteX1" fmla="*/ 399803 w 5351881"/>
                  <a:gd name="connsiteY1" fmla="*/ 9844 h 550050"/>
                  <a:gd name="connsiteX2" fmla="*/ 1129959 w 5351881"/>
                  <a:gd name="connsiteY2" fmla="*/ 49716 h 550050"/>
                  <a:gd name="connsiteX3" fmla="*/ 1894368 w 5351881"/>
                  <a:gd name="connsiteY3" fmla="*/ 35700 h 550050"/>
                  <a:gd name="connsiteX4" fmla="*/ 4170843 w 5351881"/>
                  <a:gd name="connsiteY4" fmla="*/ 63347 h 550050"/>
                  <a:gd name="connsiteX5" fmla="*/ 5178529 w 5351881"/>
                  <a:gd name="connsiteY5" fmla="*/ 33074 h 550050"/>
                  <a:gd name="connsiteX6" fmla="*/ 5351881 w 5351881"/>
                  <a:gd name="connsiteY6" fmla="*/ 124763 h 550050"/>
                  <a:gd name="connsiteX7" fmla="*/ 5302050 w 5351881"/>
                  <a:gd name="connsiteY7" fmla="*/ 442384 h 550050"/>
                  <a:gd name="connsiteX8" fmla="*/ 5169004 w 5351881"/>
                  <a:gd name="connsiteY8" fmla="*/ 537330 h 550050"/>
                  <a:gd name="connsiteX9" fmla="*/ 3970818 w 5351881"/>
                  <a:gd name="connsiteY9" fmla="*/ 539598 h 550050"/>
                  <a:gd name="connsiteX10" fmla="*/ 2406309 w 5351881"/>
                  <a:gd name="connsiteY10" fmla="*/ 525966 h 550050"/>
                  <a:gd name="connsiteX11" fmla="*/ 1075218 w 5351881"/>
                  <a:gd name="connsiteY11" fmla="*/ 550050 h 550050"/>
                  <a:gd name="connsiteX12" fmla="*/ 256928 w 5351881"/>
                  <a:gd name="connsiteY12" fmla="*/ 489705 h 550050"/>
                  <a:gd name="connsiteX13" fmla="*/ 57 w 5351881"/>
                  <a:gd name="connsiteY13" fmla="*/ 442384 h 550050"/>
                  <a:gd name="connsiteX14" fmla="*/ 15534 w 5351881"/>
                  <a:gd name="connsiteY14" fmla="*/ 221166 h 550050"/>
                  <a:gd name="connsiteX15" fmla="*/ 57 w 5351881"/>
                  <a:gd name="connsiteY15" fmla="*/ 57165 h 550050"/>
                  <a:gd name="connsiteX0" fmla="*/ 57 w 5351881"/>
                  <a:gd name="connsiteY0" fmla="*/ 51737 h 544622"/>
                  <a:gd name="connsiteX1" fmla="*/ 413961 w 5351881"/>
                  <a:gd name="connsiteY1" fmla="*/ 15806 h 544622"/>
                  <a:gd name="connsiteX2" fmla="*/ 1129959 w 5351881"/>
                  <a:gd name="connsiteY2" fmla="*/ 44288 h 544622"/>
                  <a:gd name="connsiteX3" fmla="*/ 1894368 w 5351881"/>
                  <a:gd name="connsiteY3" fmla="*/ 30272 h 544622"/>
                  <a:gd name="connsiteX4" fmla="*/ 4170843 w 5351881"/>
                  <a:gd name="connsiteY4" fmla="*/ 57919 h 544622"/>
                  <a:gd name="connsiteX5" fmla="*/ 5178529 w 5351881"/>
                  <a:gd name="connsiteY5" fmla="*/ 27646 h 544622"/>
                  <a:gd name="connsiteX6" fmla="*/ 5351881 w 5351881"/>
                  <a:gd name="connsiteY6" fmla="*/ 119335 h 544622"/>
                  <a:gd name="connsiteX7" fmla="*/ 5302050 w 5351881"/>
                  <a:gd name="connsiteY7" fmla="*/ 436956 h 544622"/>
                  <a:gd name="connsiteX8" fmla="*/ 5169004 w 5351881"/>
                  <a:gd name="connsiteY8" fmla="*/ 531902 h 544622"/>
                  <a:gd name="connsiteX9" fmla="*/ 3970818 w 5351881"/>
                  <a:gd name="connsiteY9" fmla="*/ 534170 h 544622"/>
                  <a:gd name="connsiteX10" fmla="*/ 2406309 w 5351881"/>
                  <a:gd name="connsiteY10" fmla="*/ 520538 h 544622"/>
                  <a:gd name="connsiteX11" fmla="*/ 1075218 w 5351881"/>
                  <a:gd name="connsiteY11" fmla="*/ 544622 h 544622"/>
                  <a:gd name="connsiteX12" fmla="*/ 256928 w 5351881"/>
                  <a:gd name="connsiteY12" fmla="*/ 484277 h 544622"/>
                  <a:gd name="connsiteX13" fmla="*/ 57 w 5351881"/>
                  <a:gd name="connsiteY13" fmla="*/ 436956 h 544622"/>
                  <a:gd name="connsiteX14" fmla="*/ 15534 w 5351881"/>
                  <a:gd name="connsiteY14" fmla="*/ 215738 h 544622"/>
                  <a:gd name="connsiteX15" fmla="*/ 57 w 5351881"/>
                  <a:gd name="connsiteY15" fmla="*/ 51737 h 544622"/>
                  <a:gd name="connsiteX0" fmla="*/ 0 w 5365983"/>
                  <a:gd name="connsiteY0" fmla="*/ 123608 h 529929"/>
                  <a:gd name="connsiteX1" fmla="*/ 428063 w 5365983"/>
                  <a:gd name="connsiteY1" fmla="*/ 1113 h 529929"/>
                  <a:gd name="connsiteX2" fmla="*/ 1144061 w 5365983"/>
                  <a:gd name="connsiteY2" fmla="*/ 29595 h 529929"/>
                  <a:gd name="connsiteX3" fmla="*/ 1908470 w 5365983"/>
                  <a:gd name="connsiteY3" fmla="*/ 15579 h 529929"/>
                  <a:gd name="connsiteX4" fmla="*/ 4184945 w 5365983"/>
                  <a:gd name="connsiteY4" fmla="*/ 43226 h 529929"/>
                  <a:gd name="connsiteX5" fmla="*/ 5192631 w 5365983"/>
                  <a:gd name="connsiteY5" fmla="*/ 12953 h 529929"/>
                  <a:gd name="connsiteX6" fmla="*/ 5365983 w 5365983"/>
                  <a:gd name="connsiteY6" fmla="*/ 104642 h 529929"/>
                  <a:gd name="connsiteX7" fmla="*/ 5316152 w 5365983"/>
                  <a:gd name="connsiteY7" fmla="*/ 422263 h 529929"/>
                  <a:gd name="connsiteX8" fmla="*/ 5183106 w 5365983"/>
                  <a:gd name="connsiteY8" fmla="*/ 517209 h 529929"/>
                  <a:gd name="connsiteX9" fmla="*/ 3984920 w 5365983"/>
                  <a:gd name="connsiteY9" fmla="*/ 519477 h 529929"/>
                  <a:gd name="connsiteX10" fmla="*/ 2420411 w 5365983"/>
                  <a:gd name="connsiteY10" fmla="*/ 505845 h 529929"/>
                  <a:gd name="connsiteX11" fmla="*/ 1089320 w 5365983"/>
                  <a:gd name="connsiteY11" fmla="*/ 529929 h 529929"/>
                  <a:gd name="connsiteX12" fmla="*/ 271030 w 5365983"/>
                  <a:gd name="connsiteY12" fmla="*/ 469584 h 529929"/>
                  <a:gd name="connsiteX13" fmla="*/ 14159 w 5365983"/>
                  <a:gd name="connsiteY13" fmla="*/ 422263 h 529929"/>
                  <a:gd name="connsiteX14" fmla="*/ 29636 w 5365983"/>
                  <a:gd name="connsiteY14" fmla="*/ 201045 h 529929"/>
                  <a:gd name="connsiteX15" fmla="*/ 0 w 5365983"/>
                  <a:gd name="connsiteY15" fmla="*/ 123608 h 529929"/>
                  <a:gd name="connsiteX0" fmla="*/ 0 w 5365983"/>
                  <a:gd name="connsiteY0" fmla="*/ 113988 h 520309"/>
                  <a:gd name="connsiteX1" fmla="*/ 371429 w 5365983"/>
                  <a:gd name="connsiteY1" fmla="*/ 23385 h 520309"/>
                  <a:gd name="connsiteX2" fmla="*/ 1144061 w 5365983"/>
                  <a:gd name="connsiteY2" fmla="*/ 19975 h 520309"/>
                  <a:gd name="connsiteX3" fmla="*/ 1908470 w 5365983"/>
                  <a:gd name="connsiteY3" fmla="*/ 5959 h 520309"/>
                  <a:gd name="connsiteX4" fmla="*/ 4184945 w 5365983"/>
                  <a:gd name="connsiteY4" fmla="*/ 33606 h 520309"/>
                  <a:gd name="connsiteX5" fmla="*/ 5192631 w 5365983"/>
                  <a:gd name="connsiteY5" fmla="*/ 3333 h 520309"/>
                  <a:gd name="connsiteX6" fmla="*/ 5365983 w 5365983"/>
                  <a:gd name="connsiteY6" fmla="*/ 95022 h 520309"/>
                  <a:gd name="connsiteX7" fmla="*/ 5316152 w 5365983"/>
                  <a:gd name="connsiteY7" fmla="*/ 412643 h 520309"/>
                  <a:gd name="connsiteX8" fmla="*/ 5183106 w 5365983"/>
                  <a:gd name="connsiteY8" fmla="*/ 507589 h 520309"/>
                  <a:gd name="connsiteX9" fmla="*/ 3984920 w 5365983"/>
                  <a:gd name="connsiteY9" fmla="*/ 509857 h 520309"/>
                  <a:gd name="connsiteX10" fmla="*/ 2420411 w 5365983"/>
                  <a:gd name="connsiteY10" fmla="*/ 496225 h 520309"/>
                  <a:gd name="connsiteX11" fmla="*/ 1089320 w 5365983"/>
                  <a:gd name="connsiteY11" fmla="*/ 520309 h 520309"/>
                  <a:gd name="connsiteX12" fmla="*/ 271030 w 5365983"/>
                  <a:gd name="connsiteY12" fmla="*/ 459964 h 520309"/>
                  <a:gd name="connsiteX13" fmla="*/ 14159 w 5365983"/>
                  <a:gd name="connsiteY13" fmla="*/ 412643 h 520309"/>
                  <a:gd name="connsiteX14" fmla="*/ 29636 w 5365983"/>
                  <a:gd name="connsiteY14" fmla="*/ 191425 h 520309"/>
                  <a:gd name="connsiteX15" fmla="*/ 0 w 5365983"/>
                  <a:gd name="connsiteY15" fmla="*/ 113988 h 520309"/>
                  <a:gd name="connsiteX0" fmla="*/ 0 w 5365983"/>
                  <a:gd name="connsiteY0" fmla="*/ 113988 h 520309"/>
                  <a:gd name="connsiteX1" fmla="*/ 371429 w 5365983"/>
                  <a:gd name="connsiteY1" fmla="*/ 23385 h 520309"/>
                  <a:gd name="connsiteX2" fmla="*/ 1144061 w 5365983"/>
                  <a:gd name="connsiteY2" fmla="*/ 19975 h 520309"/>
                  <a:gd name="connsiteX3" fmla="*/ 2149164 w 5365983"/>
                  <a:gd name="connsiteY3" fmla="*/ 19627 h 520309"/>
                  <a:gd name="connsiteX4" fmla="*/ 4184945 w 5365983"/>
                  <a:gd name="connsiteY4" fmla="*/ 33606 h 520309"/>
                  <a:gd name="connsiteX5" fmla="*/ 5192631 w 5365983"/>
                  <a:gd name="connsiteY5" fmla="*/ 3333 h 520309"/>
                  <a:gd name="connsiteX6" fmla="*/ 5365983 w 5365983"/>
                  <a:gd name="connsiteY6" fmla="*/ 95022 h 520309"/>
                  <a:gd name="connsiteX7" fmla="*/ 5316152 w 5365983"/>
                  <a:gd name="connsiteY7" fmla="*/ 412643 h 520309"/>
                  <a:gd name="connsiteX8" fmla="*/ 5183106 w 5365983"/>
                  <a:gd name="connsiteY8" fmla="*/ 507589 h 520309"/>
                  <a:gd name="connsiteX9" fmla="*/ 3984920 w 5365983"/>
                  <a:gd name="connsiteY9" fmla="*/ 509857 h 520309"/>
                  <a:gd name="connsiteX10" fmla="*/ 2420411 w 5365983"/>
                  <a:gd name="connsiteY10" fmla="*/ 496225 h 520309"/>
                  <a:gd name="connsiteX11" fmla="*/ 1089320 w 5365983"/>
                  <a:gd name="connsiteY11" fmla="*/ 520309 h 520309"/>
                  <a:gd name="connsiteX12" fmla="*/ 271030 w 5365983"/>
                  <a:gd name="connsiteY12" fmla="*/ 459964 h 520309"/>
                  <a:gd name="connsiteX13" fmla="*/ 14159 w 5365983"/>
                  <a:gd name="connsiteY13" fmla="*/ 412643 h 520309"/>
                  <a:gd name="connsiteX14" fmla="*/ 29636 w 5365983"/>
                  <a:gd name="connsiteY14" fmla="*/ 191425 h 520309"/>
                  <a:gd name="connsiteX15" fmla="*/ 0 w 5365983"/>
                  <a:gd name="connsiteY15" fmla="*/ 113988 h 520309"/>
                  <a:gd name="connsiteX0" fmla="*/ 0 w 5365983"/>
                  <a:gd name="connsiteY0" fmla="*/ 114961 h 521282"/>
                  <a:gd name="connsiteX1" fmla="*/ 371429 w 5365983"/>
                  <a:gd name="connsiteY1" fmla="*/ 24358 h 521282"/>
                  <a:gd name="connsiteX2" fmla="*/ 1144061 w 5365983"/>
                  <a:gd name="connsiteY2" fmla="*/ 20948 h 521282"/>
                  <a:gd name="connsiteX3" fmla="*/ 2149164 w 5365983"/>
                  <a:gd name="connsiteY3" fmla="*/ 20600 h 521282"/>
                  <a:gd name="connsiteX4" fmla="*/ 4170787 w 5365983"/>
                  <a:gd name="connsiteY4" fmla="*/ 23189 h 521282"/>
                  <a:gd name="connsiteX5" fmla="*/ 5192631 w 5365983"/>
                  <a:gd name="connsiteY5" fmla="*/ 4306 h 521282"/>
                  <a:gd name="connsiteX6" fmla="*/ 5365983 w 5365983"/>
                  <a:gd name="connsiteY6" fmla="*/ 95995 h 521282"/>
                  <a:gd name="connsiteX7" fmla="*/ 5316152 w 5365983"/>
                  <a:gd name="connsiteY7" fmla="*/ 413616 h 521282"/>
                  <a:gd name="connsiteX8" fmla="*/ 5183106 w 5365983"/>
                  <a:gd name="connsiteY8" fmla="*/ 508562 h 521282"/>
                  <a:gd name="connsiteX9" fmla="*/ 3984920 w 5365983"/>
                  <a:gd name="connsiteY9" fmla="*/ 510830 h 521282"/>
                  <a:gd name="connsiteX10" fmla="*/ 2420411 w 5365983"/>
                  <a:gd name="connsiteY10" fmla="*/ 497198 h 521282"/>
                  <a:gd name="connsiteX11" fmla="*/ 1089320 w 5365983"/>
                  <a:gd name="connsiteY11" fmla="*/ 521282 h 521282"/>
                  <a:gd name="connsiteX12" fmla="*/ 271030 w 5365983"/>
                  <a:gd name="connsiteY12" fmla="*/ 460937 h 521282"/>
                  <a:gd name="connsiteX13" fmla="*/ 14159 w 5365983"/>
                  <a:gd name="connsiteY13" fmla="*/ 413616 h 521282"/>
                  <a:gd name="connsiteX14" fmla="*/ 29636 w 5365983"/>
                  <a:gd name="connsiteY14" fmla="*/ 192398 h 521282"/>
                  <a:gd name="connsiteX15" fmla="*/ 0 w 5365983"/>
                  <a:gd name="connsiteY15" fmla="*/ 114961 h 521282"/>
                  <a:gd name="connsiteX0" fmla="*/ 0 w 5365983"/>
                  <a:gd name="connsiteY0" fmla="*/ 98243 h 504564"/>
                  <a:gd name="connsiteX1" fmla="*/ 371429 w 5365983"/>
                  <a:gd name="connsiteY1" fmla="*/ 7640 h 504564"/>
                  <a:gd name="connsiteX2" fmla="*/ 1144061 w 5365983"/>
                  <a:gd name="connsiteY2" fmla="*/ 4230 h 504564"/>
                  <a:gd name="connsiteX3" fmla="*/ 2149164 w 5365983"/>
                  <a:gd name="connsiteY3" fmla="*/ 3882 h 504564"/>
                  <a:gd name="connsiteX4" fmla="*/ 4170787 w 5365983"/>
                  <a:gd name="connsiteY4" fmla="*/ 6471 h 504564"/>
                  <a:gd name="connsiteX5" fmla="*/ 5206789 w 5365983"/>
                  <a:gd name="connsiteY5" fmla="*/ 14924 h 504564"/>
                  <a:gd name="connsiteX6" fmla="*/ 5365983 w 5365983"/>
                  <a:gd name="connsiteY6" fmla="*/ 79277 h 504564"/>
                  <a:gd name="connsiteX7" fmla="*/ 5316152 w 5365983"/>
                  <a:gd name="connsiteY7" fmla="*/ 396898 h 504564"/>
                  <a:gd name="connsiteX8" fmla="*/ 5183106 w 5365983"/>
                  <a:gd name="connsiteY8" fmla="*/ 491844 h 504564"/>
                  <a:gd name="connsiteX9" fmla="*/ 3984920 w 5365983"/>
                  <a:gd name="connsiteY9" fmla="*/ 494112 h 504564"/>
                  <a:gd name="connsiteX10" fmla="*/ 2420411 w 5365983"/>
                  <a:gd name="connsiteY10" fmla="*/ 480480 h 504564"/>
                  <a:gd name="connsiteX11" fmla="*/ 1089320 w 5365983"/>
                  <a:gd name="connsiteY11" fmla="*/ 504564 h 504564"/>
                  <a:gd name="connsiteX12" fmla="*/ 271030 w 5365983"/>
                  <a:gd name="connsiteY12" fmla="*/ 444219 h 504564"/>
                  <a:gd name="connsiteX13" fmla="*/ 14159 w 5365983"/>
                  <a:gd name="connsiteY13" fmla="*/ 396898 h 504564"/>
                  <a:gd name="connsiteX14" fmla="*/ 29636 w 5365983"/>
                  <a:gd name="connsiteY14" fmla="*/ 175680 h 504564"/>
                  <a:gd name="connsiteX15" fmla="*/ 0 w 5365983"/>
                  <a:gd name="connsiteY15" fmla="*/ 98243 h 504564"/>
                  <a:gd name="connsiteX0" fmla="*/ 0 w 5365983"/>
                  <a:gd name="connsiteY0" fmla="*/ 98243 h 504564"/>
                  <a:gd name="connsiteX1" fmla="*/ 371429 w 5365983"/>
                  <a:gd name="connsiteY1" fmla="*/ 7640 h 504564"/>
                  <a:gd name="connsiteX2" fmla="*/ 1144061 w 5365983"/>
                  <a:gd name="connsiteY2" fmla="*/ 4230 h 504564"/>
                  <a:gd name="connsiteX3" fmla="*/ 2149164 w 5365983"/>
                  <a:gd name="connsiteY3" fmla="*/ 3882 h 504564"/>
                  <a:gd name="connsiteX4" fmla="*/ 4170787 w 5365983"/>
                  <a:gd name="connsiteY4" fmla="*/ 6471 h 504564"/>
                  <a:gd name="connsiteX5" fmla="*/ 5135998 w 5365983"/>
                  <a:gd name="connsiteY5" fmla="*/ 12646 h 504564"/>
                  <a:gd name="connsiteX6" fmla="*/ 5365983 w 5365983"/>
                  <a:gd name="connsiteY6" fmla="*/ 79277 h 504564"/>
                  <a:gd name="connsiteX7" fmla="*/ 5316152 w 5365983"/>
                  <a:gd name="connsiteY7" fmla="*/ 396898 h 504564"/>
                  <a:gd name="connsiteX8" fmla="*/ 5183106 w 5365983"/>
                  <a:gd name="connsiteY8" fmla="*/ 491844 h 504564"/>
                  <a:gd name="connsiteX9" fmla="*/ 3984920 w 5365983"/>
                  <a:gd name="connsiteY9" fmla="*/ 494112 h 504564"/>
                  <a:gd name="connsiteX10" fmla="*/ 2420411 w 5365983"/>
                  <a:gd name="connsiteY10" fmla="*/ 480480 h 504564"/>
                  <a:gd name="connsiteX11" fmla="*/ 1089320 w 5365983"/>
                  <a:gd name="connsiteY11" fmla="*/ 504564 h 504564"/>
                  <a:gd name="connsiteX12" fmla="*/ 271030 w 5365983"/>
                  <a:gd name="connsiteY12" fmla="*/ 444219 h 504564"/>
                  <a:gd name="connsiteX13" fmla="*/ 14159 w 5365983"/>
                  <a:gd name="connsiteY13" fmla="*/ 396898 h 504564"/>
                  <a:gd name="connsiteX14" fmla="*/ 29636 w 5365983"/>
                  <a:gd name="connsiteY14" fmla="*/ 175680 h 504564"/>
                  <a:gd name="connsiteX15" fmla="*/ 0 w 5365983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16152 w 5337667"/>
                  <a:gd name="connsiteY7" fmla="*/ 396898 h 504564"/>
                  <a:gd name="connsiteX8" fmla="*/ 5183106 w 5337667"/>
                  <a:gd name="connsiteY8" fmla="*/ 491844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83106 w 5337667"/>
                  <a:gd name="connsiteY8" fmla="*/ 491844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54790 w 5337667"/>
                  <a:gd name="connsiteY8" fmla="*/ 489566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420411 w 5337667"/>
                  <a:gd name="connsiteY10" fmla="*/ 480480 h 506964"/>
                  <a:gd name="connsiteX11" fmla="*/ 1089320 w 5337667"/>
                  <a:gd name="connsiteY11" fmla="*/ 504564 h 506964"/>
                  <a:gd name="connsiteX12" fmla="*/ 271030 w 5337667"/>
                  <a:gd name="connsiteY12" fmla="*/ 44421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71030 w 5337667"/>
                  <a:gd name="connsiteY12" fmla="*/ 44421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28555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28555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100427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54790 w 5337667"/>
                  <a:gd name="connsiteY8" fmla="*/ 489566 h 504564"/>
                  <a:gd name="connsiteX9" fmla="*/ 4474005 w 5337667"/>
                  <a:gd name="connsiteY9" fmla="*/ 493174 h 504564"/>
                  <a:gd name="connsiteX10" fmla="*/ 3984920 w 5337667"/>
                  <a:gd name="connsiteY10" fmla="*/ 494112 h 504564"/>
                  <a:gd name="connsiteX11" fmla="*/ 2363777 w 5337667"/>
                  <a:gd name="connsiteY11" fmla="*/ 500982 h 504564"/>
                  <a:gd name="connsiteX12" fmla="*/ 1089320 w 5337667"/>
                  <a:gd name="connsiteY12" fmla="*/ 504564 h 504564"/>
                  <a:gd name="connsiteX13" fmla="*/ 171922 w 5337667"/>
                  <a:gd name="connsiteY13" fmla="*/ 478389 h 504564"/>
                  <a:gd name="connsiteX14" fmla="*/ 56635 w 5337667"/>
                  <a:gd name="connsiteY14" fmla="*/ 396898 h 504564"/>
                  <a:gd name="connsiteX15" fmla="*/ 43794 w 5337667"/>
                  <a:gd name="connsiteY15" fmla="*/ 173402 h 504564"/>
                  <a:gd name="connsiteX16" fmla="*/ 0 w 5337667"/>
                  <a:gd name="connsiteY16" fmla="*/ 98243 h 504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37667" h="504564">
                    <a:moveTo>
                      <a:pt x="0" y="98243"/>
                    </a:moveTo>
                    <a:cubicBezTo>
                      <a:pt x="0" y="8982"/>
                      <a:pt x="282168" y="7640"/>
                      <a:pt x="371429" y="7640"/>
                    </a:cubicBezTo>
                    <a:cubicBezTo>
                      <a:pt x="561333" y="49"/>
                      <a:pt x="847772" y="4856"/>
                      <a:pt x="1144061" y="4230"/>
                    </a:cubicBezTo>
                    <a:cubicBezTo>
                      <a:pt x="1440350" y="3604"/>
                      <a:pt x="1643938" y="-4740"/>
                      <a:pt x="2149164" y="3882"/>
                    </a:cubicBezTo>
                    <a:lnTo>
                      <a:pt x="4170787" y="6471"/>
                    </a:lnTo>
                    <a:lnTo>
                      <a:pt x="5135998" y="12646"/>
                    </a:lnTo>
                    <a:cubicBezTo>
                      <a:pt x="5225259" y="12646"/>
                      <a:pt x="5337667" y="-7706"/>
                      <a:pt x="5337667" y="81555"/>
                    </a:cubicBezTo>
                    <a:cubicBezTo>
                      <a:pt x="5283692" y="254411"/>
                      <a:pt x="5308343" y="255721"/>
                      <a:pt x="5301993" y="380952"/>
                    </a:cubicBezTo>
                    <a:cubicBezTo>
                      <a:pt x="5301993" y="470213"/>
                      <a:pt x="5244051" y="489566"/>
                      <a:pt x="5154790" y="489566"/>
                    </a:cubicBezTo>
                    <a:cubicBezTo>
                      <a:pt x="5009713" y="509788"/>
                      <a:pt x="4668983" y="492416"/>
                      <a:pt x="4474005" y="493174"/>
                    </a:cubicBezTo>
                    <a:lnTo>
                      <a:pt x="3984920" y="494112"/>
                    </a:lnTo>
                    <a:cubicBezTo>
                      <a:pt x="3463417" y="502268"/>
                      <a:pt x="2885280" y="492826"/>
                      <a:pt x="2363777" y="500982"/>
                    </a:cubicBezTo>
                    <a:lnTo>
                      <a:pt x="1089320" y="504564"/>
                    </a:lnTo>
                    <a:cubicBezTo>
                      <a:pt x="819732" y="503499"/>
                      <a:pt x="441768" y="505751"/>
                      <a:pt x="171922" y="478389"/>
                    </a:cubicBezTo>
                    <a:cubicBezTo>
                      <a:pt x="82661" y="478389"/>
                      <a:pt x="14160" y="483881"/>
                      <a:pt x="56635" y="396898"/>
                    </a:cubicBezTo>
                    <a:cubicBezTo>
                      <a:pt x="-15349" y="323572"/>
                      <a:pt x="44985" y="237616"/>
                      <a:pt x="43794" y="173402"/>
                    </a:cubicBezTo>
                    <a:lnTo>
                      <a:pt x="0" y="98243"/>
                    </a:ln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600"/>
              </a:p>
            </p:txBody>
          </p:sp>
          <p:sp>
            <p:nvSpPr>
              <p:cNvPr id="26" name="Retângulo 25"/>
              <p:cNvSpPr/>
              <p:nvPr/>
            </p:nvSpPr>
            <p:spPr>
              <a:xfrm>
                <a:off x="6327156" y="2725613"/>
                <a:ext cx="5292000" cy="892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600" kern="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ndara" panose="020E0502030303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Busca evitar que a aprendizagem se torne algo passivo e desinteressante</a:t>
                </a:r>
                <a:endParaRPr lang="pt-BR" sz="2600" dirty="0"/>
              </a:p>
            </p:txBody>
          </p:sp>
        </p:grpSp>
        <p:grpSp>
          <p:nvGrpSpPr>
            <p:cNvPr id="11" name="Agrupar 10"/>
            <p:cNvGrpSpPr/>
            <p:nvPr/>
          </p:nvGrpSpPr>
          <p:grpSpPr>
            <a:xfrm>
              <a:off x="6320333" y="3929403"/>
              <a:ext cx="5292000" cy="1065888"/>
              <a:chOff x="6320333" y="3922631"/>
              <a:chExt cx="5292000" cy="1065888"/>
            </a:xfrm>
          </p:grpSpPr>
          <p:sp>
            <p:nvSpPr>
              <p:cNvPr id="27" name="Retângulo Arredondado 7"/>
              <p:cNvSpPr/>
              <p:nvPr/>
            </p:nvSpPr>
            <p:spPr>
              <a:xfrm>
                <a:off x="6320333" y="3922631"/>
                <a:ext cx="5292000" cy="1065888"/>
              </a:xfrm>
              <a:custGeom>
                <a:avLst/>
                <a:gdLst>
                  <a:gd name="connsiteX0" fmla="*/ 0 w 5330568"/>
                  <a:gd name="connsiteY0" fmla="*/ 161621 h 708461"/>
                  <a:gd name="connsiteX1" fmla="*/ 161621 w 5330568"/>
                  <a:gd name="connsiteY1" fmla="*/ 0 h 708461"/>
                  <a:gd name="connsiteX2" fmla="*/ 5168947 w 5330568"/>
                  <a:gd name="connsiteY2" fmla="*/ 0 h 708461"/>
                  <a:gd name="connsiteX3" fmla="*/ 5330568 w 5330568"/>
                  <a:gd name="connsiteY3" fmla="*/ 161621 h 708461"/>
                  <a:gd name="connsiteX4" fmla="*/ 5330568 w 5330568"/>
                  <a:gd name="connsiteY4" fmla="*/ 546840 h 708461"/>
                  <a:gd name="connsiteX5" fmla="*/ 5168947 w 5330568"/>
                  <a:gd name="connsiteY5" fmla="*/ 708461 h 708461"/>
                  <a:gd name="connsiteX6" fmla="*/ 161621 w 5330568"/>
                  <a:gd name="connsiteY6" fmla="*/ 708461 h 708461"/>
                  <a:gd name="connsiteX7" fmla="*/ 0 w 5330568"/>
                  <a:gd name="connsiteY7" fmla="*/ 546840 h 708461"/>
                  <a:gd name="connsiteX8" fmla="*/ 0 w 5330568"/>
                  <a:gd name="connsiteY8" fmla="*/ 161621 h 708461"/>
                  <a:gd name="connsiteX0" fmla="*/ 0 w 5330568"/>
                  <a:gd name="connsiteY0" fmla="*/ 161621 h 708461"/>
                  <a:gd name="connsiteX1" fmla="*/ 228296 w 5330568"/>
                  <a:gd name="connsiteY1" fmla="*/ 66675 h 708461"/>
                  <a:gd name="connsiteX2" fmla="*/ 5168947 w 5330568"/>
                  <a:gd name="connsiteY2" fmla="*/ 0 h 708461"/>
                  <a:gd name="connsiteX3" fmla="*/ 5330568 w 5330568"/>
                  <a:gd name="connsiteY3" fmla="*/ 161621 h 708461"/>
                  <a:gd name="connsiteX4" fmla="*/ 5330568 w 5330568"/>
                  <a:gd name="connsiteY4" fmla="*/ 546840 h 708461"/>
                  <a:gd name="connsiteX5" fmla="*/ 5168947 w 5330568"/>
                  <a:gd name="connsiteY5" fmla="*/ 708461 h 708461"/>
                  <a:gd name="connsiteX6" fmla="*/ 161621 w 5330568"/>
                  <a:gd name="connsiteY6" fmla="*/ 708461 h 708461"/>
                  <a:gd name="connsiteX7" fmla="*/ 0 w 5330568"/>
                  <a:gd name="connsiteY7" fmla="*/ 546840 h 708461"/>
                  <a:gd name="connsiteX8" fmla="*/ 0 w 5330568"/>
                  <a:gd name="connsiteY8" fmla="*/ 161621 h 708461"/>
                  <a:gd name="connsiteX0" fmla="*/ 0 w 5330568"/>
                  <a:gd name="connsiteY0" fmla="*/ 161621 h 708638"/>
                  <a:gd name="connsiteX1" fmla="*/ 228296 w 5330568"/>
                  <a:gd name="connsiteY1" fmla="*/ 66675 h 708638"/>
                  <a:gd name="connsiteX2" fmla="*/ 5168947 w 5330568"/>
                  <a:gd name="connsiteY2" fmla="*/ 0 h 708638"/>
                  <a:gd name="connsiteX3" fmla="*/ 5330568 w 5330568"/>
                  <a:gd name="connsiteY3" fmla="*/ 161621 h 708638"/>
                  <a:gd name="connsiteX4" fmla="*/ 5330568 w 5330568"/>
                  <a:gd name="connsiteY4" fmla="*/ 546840 h 708638"/>
                  <a:gd name="connsiteX5" fmla="*/ 5168947 w 5330568"/>
                  <a:gd name="connsiteY5" fmla="*/ 708461 h 708638"/>
                  <a:gd name="connsiteX6" fmla="*/ 4018386 w 5330568"/>
                  <a:gd name="connsiteY6" fmla="*/ 653579 h 708638"/>
                  <a:gd name="connsiteX7" fmla="*/ 161621 w 5330568"/>
                  <a:gd name="connsiteY7" fmla="*/ 708461 h 708638"/>
                  <a:gd name="connsiteX8" fmla="*/ 0 w 5330568"/>
                  <a:gd name="connsiteY8" fmla="*/ 546840 h 708638"/>
                  <a:gd name="connsiteX9" fmla="*/ 0 w 5330568"/>
                  <a:gd name="connsiteY9" fmla="*/ 161621 h 708638"/>
                  <a:gd name="connsiteX0" fmla="*/ 0 w 5330568"/>
                  <a:gd name="connsiteY0" fmla="*/ 166932 h 713949"/>
                  <a:gd name="connsiteX1" fmla="*/ 228296 w 5330568"/>
                  <a:gd name="connsiteY1" fmla="*/ 71986 h 713949"/>
                  <a:gd name="connsiteX2" fmla="*/ 4180311 w 5330568"/>
                  <a:gd name="connsiteY2" fmla="*/ 58814 h 713949"/>
                  <a:gd name="connsiteX3" fmla="*/ 5168947 w 5330568"/>
                  <a:gd name="connsiteY3" fmla="*/ 5311 h 713949"/>
                  <a:gd name="connsiteX4" fmla="*/ 5330568 w 5330568"/>
                  <a:gd name="connsiteY4" fmla="*/ 166932 h 713949"/>
                  <a:gd name="connsiteX5" fmla="*/ 5330568 w 5330568"/>
                  <a:gd name="connsiteY5" fmla="*/ 552151 h 713949"/>
                  <a:gd name="connsiteX6" fmla="*/ 5168947 w 5330568"/>
                  <a:gd name="connsiteY6" fmla="*/ 713772 h 713949"/>
                  <a:gd name="connsiteX7" fmla="*/ 4018386 w 5330568"/>
                  <a:gd name="connsiteY7" fmla="*/ 658890 h 713949"/>
                  <a:gd name="connsiteX8" fmla="*/ 161621 w 5330568"/>
                  <a:gd name="connsiteY8" fmla="*/ 713772 h 713949"/>
                  <a:gd name="connsiteX9" fmla="*/ 0 w 5330568"/>
                  <a:gd name="connsiteY9" fmla="*/ 552151 h 713949"/>
                  <a:gd name="connsiteX10" fmla="*/ 0 w 5330568"/>
                  <a:gd name="connsiteY10" fmla="*/ 166932 h 713949"/>
                  <a:gd name="connsiteX0" fmla="*/ 0 w 5330568"/>
                  <a:gd name="connsiteY0" fmla="*/ 166932 h 716967"/>
                  <a:gd name="connsiteX1" fmla="*/ 228296 w 5330568"/>
                  <a:gd name="connsiteY1" fmla="*/ 71986 h 716967"/>
                  <a:gd name="connsiteX2" fmla="*/ 4180311 w 5330568"/>
                  <a:gd name="connsiteY2" fmla="*/ 58814 h 716967"/>
                  <a:gd name="connsiteX3" fmla="*/ 5168947 w 5330568"/>
                  <a:gd name="connsiteY3" fmla="*/ 5311 h 716967"/>
                  <a:gd name="connsiteX4" fmla="*/ 5330568 w 5330568"/>
                  <a:gd name="connsiteY4" fmla="*/ 166932 h 716967"/>
                  <a:gd name="connsiteX5" fmla="*/ 5330568 w 5330568"/>
                  <a:gd name="connsiteY5" fmla="*/ 552151 h 716967"/>
                  <a:gd name="connsiteX6" fmla="*/ 5168947 w 5330568"/>
                  <a:gd name="connsiteY6" fmla="*/ 713772 h 716967"/>
                  <a:gd name="connsiteX7" fmla="*/ 4018386 w 5330568"/>
                  <a:gd name="connsiteY7" fmla="*/ 658890 h 716967"/>
                  <a:gd name="connsiteX8" fmla="*/ 1065636 w 5330568"/>
                  <a:gd name="connsiteY8" fmla="*/ 716967 h 716967"/>
                  <a:gd name="connsiteX9" fmla="*/ 161621 w 5330568"/>
                  <a:gd name="connsiteY9" fmla="*/ 713772 h 716967"/>
                  <a:gd name="connsiteX10" fmla="*/ 0 w 5330568"/>
                  <a:gd name="connsiteY10" fmla="*/ 552151 h 716967"/>
                  <a:gd name="connsiteX11" fmla="*/ 0 w 5330568"/>
                  <a:gd name="connsiteY11" fmla="*/ 166932 h 716967"/>
                  <a:gd name="connsiteX0" fmla="*/ 0 w 5330568"/>
                  <a:gd name="connsiteY0" fmla="*/ 166932 h 713949"/>
                  <a:gd name="connsiteX1" fmla="*/ 228296 w 5330568"/>
                  <a:gd name="connsiteY1" fmla="*/ 71986 h 713949"/>
                  <a:gd name="connsiteX2" fmla="*/ 4180311 w 5330568"/>
                  <a:gd name="connsiteY2" fmla="*/ 58814 h 713949"/>
                  <a:gd name="connsiteX3" fmla="*/ 5168947 w 5330568"/>
                  <a:gd name="connsiteY3" fmla="*/ 5311 h 713949"/>
                  <a:gd name="connsiteX4" fmla="*/ 5330568 w 5330568"/>
                  <a:gd name="connsiteY4" fmla="*/ 166932 h 713949"/>
                  <a:gd name="connsiteX5" fmla="*/ 5330568 w 5330568"/>
                  <a:gd name="connsiteY5" fmla="*/ 552151 h 713949"/>
                  <a:gd name="connsiteX6" fmla="*/ 5168947 w 5330568"/>
                  <a:gd name="connsiteY6" fmla="*/ 713772 h 713949"/>
                  <a:gd name="connsiteX7" fmla="*/ 4018386 w 5330568"/>
                  <a:gd name="connsiteY7" fmla="*/ 658890 h 713949"/>
                  <a:gd name="connsiteX8" fmla="*/ 1075161 w 5330568"/>
                  <a:gd name="connsiteY8" fmla="*/ 659817 h 713949"/>
                  <a:gd name="connsiteX9" fmla="*/ 161621 w 5330568"/>
                  <a:gd name="connsiteY9" fmla="*/ 713772 h 713949"/>
                  <a:gd name="connsiteX10" fmla="*/ 0 w 5330568"/>
                  <a:gd name="connsiteY10" fmla="*/ 552151 h 713949"/>
                  <a:gd name="connsiteX11" fmla="*/ 0 w 5330568"/>
                  <a:gd name="connsiteY11" fmla="*/ 166932 h 713949"/>
                  <a:gd name="connsiteX0" fmla="*/ 0 w 5330568"/>
                  <a:gd name="connsiteY0" fmla="*/ 166932 h 713772"/>
                  <a:gd name="connsiteX1" fmla="*/ 228296 w 5330568"/>
                  <a:gd name="connsiteY1" fmla="*/ 71986 h 713772"/>
                  <a:gd name="connsiteX2" fmla="*/ 4180311 w 5330568"/>
                  <a:gd name="connsiteY2" fmla="*/ 58814 h 713772"/>
                  <a:gd name="connsiteX3" fmla="*/ 5168947 w 5330568"/>
                  <a:gd name="connsiteY3" fmla="*/ 5311 h 713772"/>
                  <a:gd name="connsiteX4" fmla="*/ 5330568 w 5330568"/>
                  <a:gd name="connsiteY4" fmla="*/ 166932 h 713772"/>
                  <a:gd name="connsiteX5" fmla="*/ 5330568 w 5330568"/>
                  <a:gd name="connsiteY5" fmla="*/ 552151 h 713772"/>
                  <a:gd name="connsiteX6" fmla="*/ 5168947 w 5330568"/>
                  <a:gd name="connsiteY6" fmla="*/ 656622 h 713772"/>
                  <a:gd name="connsiteX7" fmla="*/ 4018386 w 5330568"/>
                  <a:gd name="connsiteY7" fmla="*/ 658890 h 713772"/>
                  <a:gd name="connsiteX8" fmla="*/ 1075161 w 5330568"/>
                  <a:gd name="connsiteY8" fmla="*/ 659817 h 713772"/>
                  <a:gd name="connsiteX9" fmla="*/ 161621 w 5330568"/>
                  <a:gd name="connsiteY9" fmla="*/ 713772 h 713772"/>
                  <a:gd name="connsiteX10" fmla="*/ 0 w 5330568"/>
                  <a:gd name="connsiteY10" fmla="*/ 552151 h 713772"/>
                  <a:gd name="connsiteX11" fmla="*/ 0 w 5330568"/>
                  <a:gd name="connsiteY11" fmla="*/ 166932 h 713772"/>
                  <a:gd name="connsiteX0" fmla="*/ 0 w 5330568"/>
                  <a:gd name="connsiteY0" fmla="*/ 166641 h 713481"/>
                  <a:gd name="connsiteX1" fmla="*/ 228296 w 5330568"/>
                  <a:gd name="connsiteY1" fmla="*/ 71695 h 713481"/>
                  <a:gd name="connsiteX2" fmla="*/ 1884786 w 5330568"/>
                  <a:gd name="connsiteY2" fmla="*/ 107076 h 713481"/>
                  <a:gd name="connsiteX3" fmla="*/ 4180311 w 5330568"/>
                  <a:gd name="connsiteY3" fmla="*/ 58523 h 713481"/>
                  <a:gd name="connsiteX4" fmla="*/ 5168947 w 5330568"/>
                  <a:gd name="connsiteY4" fmla="*/ 5020 h 713481"/>
                  <a:gd name="connsiteX5" fmla="*/ 5330568 w 5330568"/>
                  <a:gd name="connsiteY5" fmla="*/ 166641 h 713481"/>
                  <a:gd name="connsiteX6" fmla="*/ 5330568 w 5330568"/>
                  <a:gd name="connsiteY6" fmla="*/ 551860 h 713481"/>
                  <a:gd name="connsiteX7" fmla="*/ 5168947 w 5330568"/>
                  <a:gd name="connsiteY7" fmla="*/ 656331 h 713481"/>
                  <a:gd name="connsiteX8" fmla="*/ 4018386 w 5330568"/>
                  <a:gd name="connsiteY8" fmla="*/ 658599 h 713481"/>
                  <a:gd name="connsiteX9" fmla="*/ 1075161 w 5330568"/>
                  <a:gd name="connsiteY9" fmla="*/ 659526 h 713481"/>
                  <a:gd name="connsiteX10" fmla="*/ 161621 w 5330568"/>
                  <a:gd name="connsiteY10" fmla="*/ 713481 h 713481"/>
                  <a:gd name="connsiteX11" fmla="*/ 0 w 5330568"/>
                  <a:gd name="connsiteY11" fmla="*/ 551860 h 713481"/>
                  <a:gd name="connsiteX12" fmla="*/ 0 w 5330568"/>
                  <a:gd name="connsiteY12" fmla="*/ 166641 h 713481"/>
                  <a:gd name="connsiteX0" fmla="*/ 0 w 5330568"/>
                  <a:gd name="connsiteY0" fmla="*/ 166641 h 713481"/>
                  <a:gd name="connsiteX1" fmla="*/ 228296 w 5330568"/>
                  <a:gd name="connsiteY1" fmla="*/ 71695 h 713481"/>
                  <a:gd name="connsiteX2" fmla="*/ 1884786 w 5330568"/>
                  <a:gd name="connsiteY2" fmla="*/ 107076 h 713481"/>
                  <a:gd name="connsiteX3" fmla="*/ 4180311 w 5330568"/>
                  <a:gd name="connsiteY3" fmla="*/ 58523 h 713481"/>
                  <a:gd name="connsiteX4" fmla="*/ 5168947 w 5330568"/>
                  <a:gd name="connsiteY4" fmla="*/ 5020 h 713481"/>
                  <a:gd name="connsiteX5" fmla="*/ 5330568 w 5330568"/>
                  <a:gd name="connsiteY5" fmla="*/ 166641 h 713481"/>
                  <a:gd name="connsiteX6" fmla="*/ 5330568 w 5330568"/>
                  <a:gd name="connsiteY6" fmla="*/ 551860 h 713481"/>
                  <a:gd name="connsiteX7" fmla="*/ 5168947 w 5330568"/>
                  <a:gd name="connsiteY7" fmla="*/ 656331 h 713481"/>
                  <a:gd name="connsiteX8" fmla="*/ 4027911 w 5330568"/>
                  <a:gd name="connsiteY8" fmla="*/ 658599 h 713481"/>
                  <a:gd name="connsiteX9" fmla="*/ 1075161 w 5330568"/>
                  <a:gd name="connsiteY9" fmla="*/ 659526 h 713481"/>
                  <a:gd name="connsiteX10" fmla="*/ 161621 w 5330568"/>
                  <a:gd name="connsiteY10" fmla="*/ 713481 h 713481"/>
                  <a:gd name="connsiteX11" fmla="*/ 0 w 5330568"/>
                  <a:gd name="connsiteY11" fmla="*/ 551860 h 713481"/>
                  <a:gd name="connsiteX12" fmla="*/ 0 w 5330568"/>
                  <a:gd name="connsiteY12" fmla="*/ 166641 h 713481"/>
                  <a:gd name="connsiteX0" fmla="*/ 0 w 5330568"/>
                  <a:gd name="connsiteY0" fmla="*/ 110490 h 657330"/>
                  <a:gd name="connsiteX1" fmla="*/ 228296 w 5330568"/>
                  <a:gd name="connsiteY1" fmla="*/ 15544 h 657330"/>
                  <a:gd name="connsiteX2" fmla="*/ 1884786 w 5330568"/>
                  <a:gd name="connsiteY2" fmla="*/ 50925 h 657330"/>
                  <a:gd name="connsiteX3" fmla="*/ 4180311 w 5330568"/>
                  <a:gd name="connsiteY3" fmla="*/ 2372 h 657330"/>
                  <a:gd name="connsiteX4" fmla="*/ 5149897 w 5330568"/>
                  <a:gd name="connsiteY4" fmla="*/ 25069 h 657330"/>
                  <a:gd name="connsiteX5" fmla="*/ 5330568 w 5330568"/>
                  <a:gd name="connsiteY5" fmla="*/ 110490 h 657330"/>
                  <a:gd name="connsiteX6" fmla="*/ 5330568 w 5330568"/>
                  <a:gd name="connsiteY6" fmla="*/ 495709 h 657330"/>
                  <a:gd name="connsiteX7" fmla="*/ 5168947 w 5330568"/>
                  <a:gd name="connsiteY7" fmla="*/ 600180 h 657330"/>
                  <a:gd name="connsiteX8" fmla="*/ 4027911 w 5330568"/>
                  <a:gd name="connsiteY8" fmla="*/ 602448 h 657330"/>
                  <a:gd name="connsiteX9" fmla="*/ 1075161 w 5330568"/>
                  <a:gd name="connsiteY9" fmla="*/ 603375 h 657330"/>
                  <a:gd name="connsiteX10" fmla="*/ 161621 w 5330568"/>
                  <a:gd name="connsiteY10" fmla="*/ 657330 h 657330"/>
                  <a:gd name="connsiteX11" fmla="*/ 0 w 5330568"/>
                  <a:gd name="connsiteY11" fmla="*/ 495709 h 657330"/>
                  <a:gd name="connsiteX12" fmla="*/ 0 w 5330568"/>
                  <a:gd name="connsiteY12" fmla="*/ 110490 h 657330"/>
                  <a:gd name="connsiteX0" fmla="*/ 0 w 5330568"/>
                  <a:gd name="connsiteY0" fmla="*/ 110490 h 657330"/>
                  <a:gd name="connsiteX1" fmla="*/ 333071 w 5330568"/>
                  <a:gd name="connsiteY1" fmla="*/ 53644 h 657330"/>
                  <a:gd name="connsiteX2" fmla="*/ 1884786 w 5330568"/>
                  <a:gd name="connsiteY2" fmla="*/ 50925 h 657330"/>
                  <a:gd name="connsiteX3" fmla="*/ 4180311 w 5330568"/>
                  <a:gd name="connsiteY3" fmla="*/ 2372 h 657330"/>
                  <a:gd name="connsiteX4" fmla="*/ 5149897 w 5330568"/>
                  <a:gd name="connsiteY4" fmla="*/ 25069 h 657330"/>
                  <a:gd name="connsiteX5" fmla="*/ 5330568 w 5330568"/>
                  <a:gd name="connsiteY5" fmla="*/ 110490 h 657330"/>
                  <a:gd name="connsiteX6" fmla="*/ 5330568 w 5330568"/>
                  <a:gd name="connsiteY6" fmla="*/ 495709 h 657330"/>
                  <a:gd name="connsiteX7" fmla="*/ 5168947 w 5330568"/>
                  <a:gd name="connsiteY7" fmla="*/ 600180 h 657330"/>
                  <a:gd name="connsiteX8" fmla="*/ 4027911 w 5330568"/>
                  <a:gd name="connsiteY8" fmla="*/ 602448 h 657330"/>
                  <a:gd name="connsiteX9" fmla="*/ 1075161 w 5330568"/>
                  <a:gd name="connsiteY9" fmla="*/ 603375 h 657330"/>
                  <a:gd name="connsiteX10" fmla="*/ 161621 w 5330568"/>
                  <a:gd name="connsiteY10" fmla="*/ 657330 h 657330"/>
                  <a:gd name="connsiteX11" fmla="*/ 0 w 5330568"/>
                  <a:gd name="connsiteY11" fmla="*/ 495709 h 657330"/>
                  <a:gd name="connsiteX12" fmla="*/ 0 w 5330568"/>
                  <a:gd name="connsiteY12" fmla="*/ 110490 h 657330"/>
                  <a:gd name="connsiteX0" fmla="*/ 0 w 5330568"/>
                  <a:gd name="connsiteY0" fmla="*/ 110490 h 638280"/>
                  <a:gd name="connsiteX1" fmla="*/ 333071 w 5330568"/>
                  <a:gd name="connsiteY1" fmla="*/ 53644 h 638280"/>
                  <a:gd name="connsiteX2" fmla="*/ 1884786 w 5330568"/>
                  <a:gd name="connsiteY2" fmla="*/ 50925 h 638280"/>
                  <a:gd name="connsiteX3" fmla="*/ 4180311 w 5330568"/>
                  <a:gd name="connsiteY3" fmla="*/ 2372 h 638280"/>
                  <a:gd name="connsiteX4" fmla="*/ 5149897 w 5330568"/>
                  <a:gd name="connsiteY4" fmla="*/ 25069 h 638280"/>
                  <a:gd name="connsiteX5" fmla="*/ 5330568 w 5330568"/>
                  <a:gd name="connsiteY5" fmla="*/ 110490 h 638280"/>
                  <a:gd name="connsiteX6" fmla="*/ 5330568 w 5330568"/>
                  <a:gd name="connsiteY6" fmla="*/ 495709 h 638280"/>
                  <a:gd name="connsiteX7" fmla="*/ 5168947 w 5330568"/>
                  <a:gd name="connsiteY7" fmla="*/ 600180 h 638280"/>
                  <a:gd name="connsiteX8" fmla="*/ 4027911 w 5330568"/>
                  <a:gd name="connsiteY8" fmla="*/ 602448 h 638280"/>
                  <a:gd name="connsiteX9" fmla="*/ 1075161 w 5330568"/>
                  <a:gd name="connsiteY9" fmla="*/ 603375 h 638280"/>
                  <a:gd name="connsiteX10" fmla="*/ 209246 w 5330568"/>
                  <a:gd name="connsiteY10" fmla="*/ 638280 h 638280"/>
                  <a:gd name="connsiteX11" fmla="*/ 0 w 5330568"/>
                  <a:gd name="connsiteY11" fmla="*/ 495709 h 638280"/>
                  <a:gd name="connsiteX12" fmla="*/ 0 w 5330568"/>
                  <a:gd name="connsiteY12" fmla="*/ 110490 h 638280"/>
                  <a:gd name="connsiteX0" fmla="*/ 0 w 5330568"/>
                  <a:gd name="connsiteY0" fmla="*/ 91798 h 619588"/>
                  <a:gd name="connsiteX1" fmla="*/ 333071 w 5330568"/>
                  <a:gd name="connsiteY1" fmla="*/ 34952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4027911 w 5330568"/>
                  <a:gd name="connsiteY8" fmla="*/ 583756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33071 w 5330568"/>
                  <a:gd name="connsiteY1" fmla="*/ 34952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99746 w 5330568"/>
                  <a:gd name="connsiteY1" fmla="*/ 44477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99746 w 5330568"/>
                  <a:gd name="connsiteY1" fmla="*/ 44477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84786 w 5330568"/>
                  <a:gd name="connsiteY2" fmla="*/ 32233 h 584683"/>
                  <a:gd name="connsiteX3" fmla="*/ 4151736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81488 h 584683"/>
                  <a:gd name="connsiteX8" fmla="*/ 3999336 w 5330568"/>
                  <a:gd name="connsiteY8" fmla="*/ 574231 h 584683"/>
                  <a:gd name="connsiteX9" fmla="*/ 1075161 w 5330568"/>
                  <a:gd name="connsiteY9" fmla="*/ 584683 h 584683"/>
                  <a:gd name="connsiteX10" fmla="*/ 209246 w 5330568"/>
                  <a:gd name="connsiteY10" fmla="*/ 58148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638638"/>
                  <a:gd name="connsiteX1" fmla="*/ 399746 w 5330568"/>
                  <a:gd name="connsiteY1" fmla="*/ 44477 h 638638"/>
                  <a:gd name="connsiteX2" fmla="*/ 1884786 w 5330568"/>
                  <a:gd name="connsiteY2" fmla="*/ 32233 h 638638"/>
                  <a:gd name="connsiteX3" fmla="*/ 4151736 w 5330568"/>
                  <a:gd name="connsiteY3" fmla="*/ 40830 h 638638"/>
                  <a:gd name="connsiteX4" fmla="*/ 5149897 w 5330568"/>
                  <a:gd name="connsiteY4" fmla="*/ 6377 h 638638"/>
                  <a:gd name="connsiteX5" fmla="*/ 5330568 w 5330568"/>
                  <a:gd name="connsiteY5" fmla="*/ 91798 h 638638"/>
                  <a:gd name="connsiteX6" fmla="*/ 5330568 w 5330568"/>
                  <a:gd name="connsiteY6" fmla="*/ 477017 h 638638"/>
                  <a:gd name="connsiteX7" fmla="*/ 5168947 w 5330568"/>
                  <a:gd name="connsiteY7" fmla="*/ 581488 h 638638"/>
                  <a:gd name="connsiteX8" fmla="*/ 3999336 w 5330568"/>
                  <a:gd name="connsiteY8" fmla="*/ 574231 h 638638"/>
                  <a:gd name="connsiteX9" fmla="*/ 1075161 w 5330568"/>
                  <a:gd name="connsiteY9" fmla="*/ 584683 h 638638"/>
                  <a:gd name="connsiteX10" fmla="*/ 237821 w 5330568"/>
                  <a:gd name="connsiteY10" fmla="*/ 638638 h 638638"/>
                  <a:gd name="connsiteX11" fmla="*/ 0 w 5330568"/>
                  <a:gd name="connsiteY11" fmla="*/ 477017 h 638638"/>
                  <a:gd name="connsiteX12" fmla="*/ 0 w 5330568"/>
                  <a:gd name="connsiteY12" fmla="*/ 91798 h 638638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84786 w 5330568"/>
                  <a:gd name="connsiteY2" fmla="*/ 32233 h 584683"/>
                  <a:gd name="connsiteX3" fmla="*/ 4151736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81488 h 584683"/>
                  <a:gd name="connsiteX8" fmla="*/ 3999336 w 5330568"/>
                  <a:gd name="connsiteY8" fmla="*/ 574231 h 584683"/>
                  <a:gd name="connsiteX9" fmla="*/ 1075161 w 5330568"/>
                  <a:gd name="connsiteY9" fmla="*/ 584683 h 584683"/>
                  <a:gd name="connsiteX10" fmla="*/ 266396 w 5330568"/>
                  <a:gd name="connsiteY10" fmla="*/ 58148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84786 w 5330568"/>
                  <a:gd name="connsiteY2" fmla="*/ 3223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61261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61261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5518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613258"/>
                  <a:gd name="connsiteX1" fmla="*/ 399746 w 5330568"/>
                  <a:gd name="connsiteY1" fmla="*/ 44477 h 613258"/>
                  <a:gd name="connsiteX2" fmla="*/ 1875261 w 5330568"/>
                  <a:gd name="connsiteY2" fmla="*/ 51283 h 613258"/>
                  <a:gd name="connsiteX3" fmla="*/ 4161261 w 5330568"/>
                  <a:gd name="connsiteY3" fmla="*/ 40830 h 613258"/>
                  <a:gd name="connsiteX4" fmla="*/ 5149897 w 5330568"/>
                  <a:gd name="connsiteY4" fmla="*/ 6377 h 613258"/>
                  <a:gd name="connsiteX5" fmla="*/ 5330568 w 5330568"/>
                  <a:gd name="connsiteY5" fmla="*/ 91798 h 613258"/>
                  <a:gd name="connsiteX6" fmla="*/ 5330568 w 5330568"/>
                  <a:gd name="connsiteY6" fmla="*/ 477017 h 613258"/>
                  <a:gd name="connsiteX7" fmla="*/ 5168947 w 5330568"/>
                  <a:gd name="connsiteY7" fmla="*/ 581488 h 613258"/>
                  <a:gd name="connsiteX8" fmla="*/ 3999336 w 5330568"/>
                  <a:gd name="connsiteY8" fmla="*/ 555181 h 613258"/>
                  <a:gd name="connsiteX9" fmla="*/ 1075161 w 5330568"/>
                  <a:gd name="connsiteY9" fmla="*/ 613258 h 613258"/>
                  <a:gd name="connsiteX10" fmla="*/ 266396 w 5330568"/>
                  <a:gd name="connsiteY10" fmla="*/ 581488 h 613258"/>
                  <a:gd name="connsiteX11" fmla="*/ 0 w 5330568"/>
                  <a:gd name="connsiteY11" fmla="*/ 477017 h 613258"/>
                  <a:gd name="connsiteX12" fmla="*/ 0 w 5330568"/>
                  <a:gd name="connsiteY12" fmla="*/ 91798 h 613258"/>
                  <a:gd name="connsiteX0" fmla="*/ 0 w 5330568"/>
                  <a:gd name="connsiteY0" fmla="*/ 91798 h 589183"/>
                  <a:gd name="connsiteX1" fmla="*/ 399746 w 5330568"/>
                  <a:gd name="connsiteY1" fmla="*/ 44477 h 589183"/>
                  <a:gd name="connsiteX2" fmla="*/ 1875261 w 5330568"/>
                  <a:gd name="connsiteY2" fmla="*/ 51283 h 589183"/>
                  <a:gd name="connsiteX3" fmla="*/ 4161261 w 5330568"/>
                  <a:gd name="connsiteY3" fmla="*/ 40830 h 589183"/>
                  <a:gd name="connsiteX4" fmla="*/ 5149897 w 5330568"/>
                  <a:gd name="connsiteY4" fmla="*/ 6377 h 589183"/>
                  <a:gd name="connsiteX5" fmla="*/ 5330568 w 5330568"/>
                  <a:gd name="connsiteY5" fmla="*/ 91798 h 589183"/>
                  <a:gd name="connsiteX6" fmla="*/ 5330568 w 5330568"/>
                  <a:gd name="connsiteY6" fmla="*/ 477017 h 589183"/>
                  <a:gd name="connsiteX7" fmla="*/ 5168947 w 5330568"/>
                  <a:gd name="connsiteY7" fmla="*/ 581488 h 589183"/>
                  <a:gd name="connsiteX8" fmla="*/ 3999336 w 5330568"/>
                  <a:gd name="connsiteY8" fmla="*/ 555181 h 589183"/>
                  <a:gd name="connsiteX9" fmla="*/ 1065636 w 5330568"/>
                  <a:gd name="connsiteY9" fmla="*/ 546583 h 589183"/>
                  <a:gd name="connsiteX10" fmla="*/ 266396 w 5330568"/>
                  <a:gd name="connsiteY10" fmla="*/ 581488 h 589183"/>
                  <a:gd name="connsiteX11" fmla="*/ 0 w 5330568"/>
                  <a:gd name="connsiteY11" fmla="*/ 477017 h 589183"/>
                  <a:gd name="connsiteX12" fmla="*/ 0 w 5330568"/>
                  <a:gd name="connsiteY12" fmla="*/ 91798 h 589183"/>
                  <a:gd name="connsiteX0" fmla="*/ 0 w 5330568"/>
                  <a:gd name="connsiteY0" fmla="*/ 91798 h 581488"/>
                  <a:gd name="connsiteX1" fmla="*/ 399746 w 5330568"/>
                  <a:gd name="connsiteY1" fmla="*/ 44477 h 581488"/>
                  <a:gd name="connsiteX2" fmla="*/ 1875261 w 5330568"/>
                  <a:gd name="connsiteY2" fmla="*/ 51283 h 581488"/>
                  <a:gd name="connsiteX3" fmla="*/ 4161261 w 5330568"/>
                  <a:gd name="connsiteY3" fmla="*/ 40830 h 581488"/>
                  <a:gd name="connsiteX4" fmla="*/ 5149897 w 5330568"/>
                  <a:gd name="connsiteY4" fmla="*/ 6377 h 581488"/>
                  <a:gd name="connsiteX5" fmla="*/ 5330568 w 5330568"/>
                  <a:gd name="connsiteY5" fmla="*/ 91798 h 581488"/>
                  <a:gd name="connsiteX6" fmla="*/ 5330568 w 5330568"/>
                  <a:gd name="connsiteY6" fmla="*/ 477017 h 581488"/>
                  <a:gd name="connsiteX7" fmla="*/ 5168947 w 5330568"/>
                  <a:gd name="connsiteY7" fmla="*/ 581488 h 581488"/>
                  <a:gd name="connsiteX8" fmla="*/ 3999336 w 5330568"/>
                  <a:gd name="connsiteY8" fmla="*/ 555181 h 581488"/>
                  <a:gd name="connsiteX9" fmla="*/ 1065636 w 5330568"/>
                  <a:gd name="connsiteY9" fmla="*/ 546583 h 581488"/>
                  <a:gd name="connsiteX10" fmla="*/ 256871 w 5330568"/>
                  <a:gd name="connsiteY10" fmla="*/ 524338 h 581488"/>
                  <a:gd name="connsiteX11" fmla="*/ 0 w 5330568"/>
                  <a:gd name="connsiteY11" fmla="*/ 477017 h 581488"/>
                  <a:gd name="connsiteX12" fmla="*/ 0 w 5330568"/>
                  <a:gd name="connsiteY12" fmla="*/ 91798 h 581488"/>
                  <a:gd name="connsiteX0" fmla="*/ 0 w 5330568"/>
                  <a:gd name="connsiteY0" fmla="*/ 91798 h 555181"/>
                  <a:gd name="connsiteX1" fmla="*/ 399746 w 5330568"/>
                  <a:gd name="connsiteY1" fmla="*/ 44477 h 555181"/>
                  <a:gd name="connsiteX2" fmla="*/ 1875261 w 5330568"/>
                  <a:gd name="connsiteY2" fmla="*/ 51283 h 555181"/>
                  <a:gd name="connsiteX3" fmla="*/ 4161261 w 5330568"/>
                  <a:gd name="connsiteY3" fmla="*/ 40830 h 555181"/>
                  <a:gd name="connsiteX4" fmla="*/ 5149897 w 5330568"/>
                  <a:gd name="connsiteY4" fmla="*/ 6377 h 555181"/>
                  <a:gd name="connsiteX5" fmla="*/ 5330568 w 5330568"/>
                  <a:gd name="connsiteY5" fmla="*/ 91798 h 555181"/>
                  <a:gd name="connsiteX6" fmla="*/ 5330568 w 5330568"/>
                  <a:gd name="connsiteY6" fmla="*/ 477017 h 555181"/>
                  <a:gd name="connsiteX7" fmla="*/ 5149897 w 5330568"/>
                  <a:gd name="connsiteY7" fmla="*/ 543388 h 555181"/>
                  <a:gd name="connsiteX8" fmla="*/ 3999336 w 5330568"/>
                  <a:gd name="connsiteY8" fmla="*/ 555181 h 555181"/>
                  <a:gd name="connsiteX9" fmla="*/ 1065636 w 5330568"/>
                  <a:gd name="connsiteY9" fmla="*/ 546583 h 555181"/>
                  <a:gd name="connsiteX10" fmla="*/ 256871 w 5330568"/>
                  <a:gd name="connsiteY10" fmla="*/ 524338 h 555181"/>
                  <a:gd name="connsiteX11" fmla="*/ 0 w 5330568"/>
                  <a:gd name="connsiteY11" fmla="*/ 477017 h 555181"/>
                  <a:gd name="connsiteX12" fmla="*/ 0 w 5330568"/>
                  <a:gd name="connsiteY12" fmla="*/ 91798 h 555181"/>
                  <a:gd name="connsiteX0" fmla="*/ 0 w 5330568"/>
                  <a:gd name="connsiteY0" fmla="*/ 91798 h 583756"/>
                  <a:gd name="connsiteX1" fmla="*/ 399746 w 5330568"/>
                  <a:gd name="connsiteY1" fmla="*/ 44477 h 583756"/>
                  <a:gd name="connsiteX2" fmla="*/ 1875261 w 5330568"/>
                  <a:gd name="connsiteY2" fmla="*/ 51283 h 583756"/>
                  <a:gd name="connsiteX3" fmla="*/ 4161261 w 5330568"/>
                  <a:gd name="connsiteY3" fmla="*/ 40830 h 583756"/>
                  <a:gd name="connsiteX4" fmla="*/ 5149897 w 5330568"/>
                  <a:gd name="connsiteY4" fmla="*/ 6377 h 583756"/>
                  <a:gd name="connsiteX5" fmla="*/ 5330568 w 5330568"/>
                  <a:gd name="connsiteY5" fmla="*/ 91798 h 583756"/>
                  <a:gd name="connsiteX6" fmla="*/ 5330568 w 5330568"/>
                  <a:gd name="connsiteY6" fmla="*/ 477017 h 583756"/>
                  <a:gd name="connsiteX7" fmla="*/ 5149897 w 5330568"/>
                  <a:gd name="connsiteY7" fmla="*/ 543388 h 583756"/>
                  <a:gd name="connsiteX8" fmla="*/ 3999336 w 5330568"/>
                  <a:gd name="connsiteY8" fmla="*/ 583756 h 583756"/>
                  <a:gd name="connsiteX9" fmla="*/ 1065636 w 5330568"/>
                  <a:gd name="connsiteY9" fmla="*/ 546583 h 583756"/>
                  <a:gd name="connsiteX10" fmla="*/ 256871 w 5330568"/>
                  <a:gd name="connsiteY10" fmla="*/ 524338 h 583756"/>
                  <a:gd name="connsiteX11" fmla="*/ 0 w 5330568"/>
                  <a:gd name="connsiteY11" fmla="*/ 477017 h 583756"/>
                  <a:gd name="connsiteX12" fmla="*/ 0 w 5330568"/>
                  <a:gd name="connsiteY12" fmla="*/ 91798 h 583756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83756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83756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5518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5518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8447"/>
                  <a:gd name="connsiteX1" fmla="*/ 399746 w 5330568"/>
                  <a:gd name="connsiteY1" fmla="*/ 44477 h 588447"/>
                  <a:gd name="connsiteX2" fmla="*/ 1875261 w 5330568"/>
                  <a:gd name="connsiteY2" fmla="*/ 51283 h 588447"/>
                  <a:gd name="connsiteX3" fmla="*/ 4161261 w 5330568"/>
                  <a:gd name="connsiteY3" fmla="*/ 40830 h 588447"/>
                  <a:gd name="connsiteX4" fmla="*/ 5149897 w 5330568"/>
                  <a:gd name="connsiteY4" fmla="*/ 6377 h 588447"/>
                  <a:gd name="connsiteX5" fmla="*/ 5330568 w 5330568"/>
                  <a:gd name="connsiteY5" fmla="*/ 91798 h 588447"/>
                  <a:gd name="connsiteX6" fmla="*/ 5330568 w 5330568"/>
                  <a:gd name="connsiteY6" fmla="*/ 477017 h 588447"/>
                  <a:gd name="connsiteX7" fmla="*/ 5149897 w 5330568"/>
                  <a:gd name="connsiteY7" fmla="*/ 543388 h 588447"/>
                  <a:gd name="connsiteX8" fmla="*/ 3970761 w 5330568"/>
                  <a:gd name="connsiteY8" fmla="*/ 574231 h 588447"/>
                  <a:gd name="connsiteX9" fmla="*/ 1075161 w 5330568"/>
                  <a:gd name="connsiteY9" fmla="*/ 584683 h 588447"/>
                  <a:gd name="connsiteX10" fmla="*/ 256871 w 5330568"/>
                  <a:gd name="connsiteY10" fmla="*/ 524338 h 588447"/>
                  <a:gd name="connsiteX11" fmla="*/ 0 w 5330568"/>
                  <a:gd name="connsiteY11" fmla="*/ 477017 h 588447"/>
                  <a:gd name="connsiteX12" fmla="*/ 0 w 5330568"/>
                  <a:gd name="connsiteY12" fmla="*/ 91798 h 588447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70761 w 5330568"/>
                  <a:gd name="connsiteY8" fmla="*/ 57423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9704"/>
                  <a:gd name="connsiteX1" fmla="*/ 399746 w 5330568"/>
                  <a:gd name="connsiteY1" fmla="*/ 44477 h 589704"/>
                  <a:gd name="connsiteX2" fmla="*/ 1875261 w 5330568"/>
                  <a:gd name="connsiteY2" fmla="*/ 51283 h 589704"/>
                  <a:gd name="connsiteX3" fmla="*/ 4161261 w 5330568"/>
                  <a:gd name="connsiteY3" fmla="*/ 40830 h 589704"/>
                  <a:gd name="connsiteX4" fmla="*/ 5149897 w 5330568"/>
                  <a:gd name="connsiteY4" fmla="*/ 6377 h 589704"/>
                  <a:gd name="connsiteX5" fmla="*/ 5330568 w 5330568"/>
                  <a:gd name="connsiteY5" fmla="*/ 91798 h 589704"/>
                  <a:gd name="connsiteX6" fmla="*/ 5330568 w 5330568"/>
                  <a:gd name="connsiteY6" fmla="*/ 477017 h 589704"/>
                  <a:gd name="connsiteX7" fmla="*/ 5168947 w 5330568"/>
                  <a:gd name="connsiteY7" fmla="*/ 571963 h 589704"/>
                  <a:gd name="connsiteX8" fmla="*/ 3970761 w 5330568"/>
                  <a:gd name="connsiteY8" fmla="*/ 574231 h 589704"/>
                  <a:gd name="connsiteX9" fmla="*/ 1075161 w 5330568"/>
                  <a:gd name="connsiteY9" fmla="*/ 584683 h 589704"/>
                  <a:gd name="connsiteX10" fmla="*/ 256871 w 5330568"/>
                  <a:gd name="connsiteY10" fmla="*/ 524338 h 589704"/>
                  <a:gd name="connsiteX11" fmla="*/ 0 w 5330568"/>
                  <a:gd name="connsiteY11" fmla="*/ 477017 h 589704"/>
                  <a:gd name="connsiteX12" fmla="*/ 0 w 5330568"/>
                  <a:gd name="connsiteY12" fmla="*/ 91798 h 589704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71963 h 584683"/>
                  <a:gd name="connsiteX8" fmla="*/ 3970761 w 5330568"/>
                  <a:gd name="connsiteY8" fmla="*/ 57423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75261 w 5330568"/>
                  <a:gd name="connsiteY2" fmla="*/ 16650 h 550050"/>
                  <a:gd name="connsiteX3" fmla="*/ 4161261 w 5330568"/>
                  <a:gd name="connsiteY3" fmla="*/ 619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61689 h 554574"/>
                  <a:gd name="connsiteX1" fmla="*/ 399746 w 5330568"/>
                  <a:gd name="connsiteY1" fmla="*/ 14368 h 554574"/>
                  <a:gd name="connsiteX2" fmla="*/ 1875261 w 5330568"/>
                  <a:gd name="connsiteY2" fmla="*/ 21174 h 554574"/>
                  <a:gd name="connsiteX3" fmla="*/ 4161261 w 5330568"/>
                  <a:gd name="connsiteY3" fmla="*/ 10721 h 554574"/>
                  <a:gd name="connsiteX4" fmla="*/ 5159422 w 5330568"/>
                  <a:gd name="connsiteY4" fmla="*/ 33418 h 554574"/>
                  <a:gd name="connsiteX5" fmla="*/ 5330568 w 5330568"/>
                  <a:gd name="connsiteY5" fmla="*/ 61689 h 554574"/>
                  <a:gd name="connsiteX6" fmla="*/ 5330568 w 5330568"/>
                  <a:gd name="connsiteY6" fmla="*/ 446908 h 554574"/>
                  <a:gd name="connsiteX7" fmla="*/ 5168947 w 5330568"/>
                  <a:gd name="connsiteY7" fmla="*/ 541854 h 554574"/>
                  <a:gd name="connsiteX8" fmla="*/ 3970761 w 5330568"/>
                  <a:gd name="connsiteY8" fmla="*/ 544122 h 554574"/>
                  <a:gd name="connsiteX9" fmla="*/ 1075161 w 5330568"/>
                  <a:gd name="connsiteY9" fmla="*/ 554574 h 554574"/>
                  <a:gd name="connsiteX10" fmla="*/ 256871 w 5330568"/>
                  <a:gd name="connsiteY10" fmla="*/ 494229 h 554574"/>
                  <a:gd name="connsiteX11" fmla="*/ 0 w 5330568"/>
                  <a:gd name="connsiteY11" fmla="*/ 446908 h 554574"/>
                  <a:gd name="connsiteX12" fmla="*/ 0 w 5330568"/>
                  <a:gd name="connsiteY12" fmla="*/ 61689 h 554574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75261 w 5330568"/>
                  <a:gd name="connsiteY2" fmla="*/ 1665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62669 h 555554"/>
                  <a:gd name="connsiteX1" fmla="*/ 399746 w 5330568"/>
                  <a:gd name="connsiteY1" fmla="*/ 15348 h 555554"/>
                  <a:gd name="connsiteX2" fmla="*/ 1894311 w 5330568"/>
                  <a:gd name="connsiteY2" fmla="*/ 41204 h 555554"/>
                  <a:gd name="connsiteX3" fmla="*/ 4170786 w 5330568"/>
                  <a:gd name="connsiteY3" fmla="*/ 68851 h 555554"/>
                  <a:gd name="connsiteX4" fmla="*/ 5178472 w 5330568"/>
                  <a:gd name="connsiteY4" fmla="*/ 15348 h 555554"/>
                  <a:gd name="connsiteX5" fmla="*/ 5330568 w 5330568"/>
                  <a:gd name="connsiteY5" fmla="*/ 62669 h 555554"/>
                  <a:gd name="connsiteX6" fmla="*/ 5330568 w 5330568"/>
                  <a:gd name="connsiteY6" fmla="*/ 447888 h 555554"/>
                  <a:gd name="connsiteX7" fmla="*/ 5168947 w 5330568"/>
                  <a:gd name="connsiteY7" fmla="*/ 542834 h 555554"/>
                  <a:gd name="connsiteX8" fmla="*/ 3970761 w 5330568"/>
                  <a:gd name="connsiteY8" fmla="*/ 545102 h 555554"/>
                  <a:gd name="connsiteX9" fmla="*/ 1075161 w 5330568"/>
                  <a:gd name="connsiteY9" fmla="*/ 555554 h 555554"/>
                  <a:gd name="connsiteX10" fmla="*/ 256871 w 5330568"/>
                  <a:gd name="connsiteY10" fmla="*/ 495209 h 555554"/>
                  <a:gd name="connsiteX11" fmla="*/ 0 w 5330568"/>
                  <a:gd name="connsiteY11" fmla="*/ 447888 h 555554"/>
                  <a:gd name="connsiteX12" fmla="*/ 0 w 5330568"/>
                  <a:gd name="connsiteY12" fmla="*/ 62669 h 555554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78472 w 5330568"/>
                  <a:gd name="connsiteY4" fmla="*/ 984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78472 w 5330568"/>
                  <a:gd name="connsiteY4" fmla="*/ 9844 h 550050"/>
                  <a:gd name="connsiteX5" fmla="*/ 5330568 w 5330568"/>
                  <a:gd name="connsiteY5" fmla="*/ 57165 h 550050"/>
                  <a:gd name="connsiteX6" fmla="*/ 5301993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21043"/>
                  <a:gd name="connsiteY0" fmla="*/ 57165 h 550050"/>
                  <a:gd name="connsiteX1" fmla="*/ 399746 w 5321043"/>
                  <a:gd name="connsiteY1" fmla="*/ 9844 h 550050"/>
                  <a:gd name="connsiteX2" fmla="*/ 1894311 w 5321043"/>
                  <a:gd name="connsiteY2" fmla="*/ 35700 h 550050"/>
                  <a:gd name="connsiteX3" fmla="*/ 4170786 w 5321043"/>
                  <a:gd name="connsiteY3" fmla="*/ 63347 h 550050"/>
                  <a:gd name="connsiteX4" fmla="*/ 5178472 w 5321043"/>
                  <a:gd name="connsiteY4" fmla="*/ 9844 h 550050"/>
                  <a:gd name="connsiteX5" fmla="*/ 5321043 w 5321043"/>
                  <a:gd name="connsiteY5" fmla="*/ 66690 h 550050"/>
                  <a:gd name="connsiteX6" fmla="*/ 5301993 w 5321043"/>
                  <a:gd name="connsiteY6" fmla="*/ 442384 h 550050"/>
                  <a:gd name="connsiteX7" fmla="*/ 5168947 w 5321043"/>
                  <a:gd name="connsiteY7" fmla="*/ 537330 h 550050"/>
                  <a:gd name="connsiteX8" fmla="*/ 3970761 w 5321043"/>
                  <a:gd name="connsiteY8" fmla="*/ 539598 h 550050"/>
                  <a:gd name="connsiteX9" fmla="*/ 1075161 w 5321043"/>
                  <a:gd name="connsiteY9" fmla="*/ 550050 h 550050"/>
                  <a:gd name="connsiteX10" fmla="*/ 256871 w 5321043"/>
                  <a:gd name="connsiteY10" fmla="*/ 489705 h 550050"/>
                  <a:gd name="connsiteX11" fmla="*/ 0 w 5321043"/>
                  <a:gd name="connsiteY11" fmla="*/ 442384 h 550050"/>
                  <a:gd name="connsiteX12" fmla="*/ 0 w 5321043"/>
                  <a:gd name="connsiteY12" fmla="*/ 57165 h 550050"/>
                  <a:gd name="connsiteX0" fmla="*/ 0 w 5321043"/>
                  <a:gd name="connsiteY0" fmla="*/ 57165 h 550050"/>
                  <a:gd name="connsiteX1" fmla="*/ 399746 w 5321043"/>
                  <a:gd name="connsiteY1" fmla="*/ 9844 h 550050"/>
                  <a:gd name="connsiteX2" fmla="*/ 1894311 w 5321043"/>
                  <a:gd name="connsiteY2" fmla="*/ 35700 h 550050"/>
                  <a:gd name="connsiteX3" fmla="*/ 4170786 w 5321043"/>
                  <a:gd name="connsiteY3" fmla="*/ 63347 h 550050"/>
                  <a:gd name="connsiteX4" fmla="*/ 5178472 w 5321043"/>
                  <a:gd name="connsiteY4" fmla="*/ 9844 h 550050"/>
                  <a:gd name="connsiteX5" fmla="*/ 5321043 w 5321043"/>
                  <a:gd name="connsiteY5" fmla="*/ 66690 h 550050"/>
                  <a:gd name="connsiteX6" fmla="*/ 5301993 w 5321043"/>
                  <a:gd name="connsiteY6" fmla="*/ 442384 h 550050"/>
                  <a:gd name="connsiteX7" fmla="*/ 5168947 w 5321043"/>
                  <a:gd name="connsiteY7" fmla="*/ 537330 h 550050"/>
                  <a:gd name="connsiteX8" fmla="*/ 3970761 w 5321043"/>
                  <a:gd name="connsiteY8" fmla="*/ 539598 h 550050"/>
                  <a:gd name="connsiteX9" fmla="*/ 1075161 w 5321043"/>
                  <a:gd name="connsiteY9" fmla="*/ 550050 h 550050"/>
                  <a:gd name="connsiteX10" fmla="*/ 256871 w 5321043"/>
                  <a:gd name="connsiteY10" fmla="*/ 489705 h 550050"/>
                  <a:gd name="connsiteX11" fmla="*/ 0 w 5321043"/>
                  <a:gd name="connsiteY11" fmla="*/ 442384 h 550050"/>
                  <a:gd name="connsiteX12" fmla="*/ 0 w 5321043"/>
                  <a:gd name="connsiteY12" fmla="*/ 57165 h 550050"/>
                  <a:gd name="connsiteX0" fmla="*/ 37 w 5321080"/>
                  <a:gd name="connsiteY0" fmla="*/ 57165 h 550050"/>
                  <a:gd name="connsiteX1" fmla="*/ 399783 w 5321080"/>
                  <a:gd name="connsiteY1" fmla="*/ 9844 h 550050"/>
                  <a:gd name="connsiteX2" fmla="*/ 1894348 w 5321080"/>
                  <a:gd name="connsiteY2" fmla="*/ 35700 h 550050"/>
                  <a:gd name="connsiteX3" fmla="*/ 4170823 w 5321080"/>
                  <a:gd name="connsiteY3" fmla="*/ 63347 h 550050"/>
                  <a:gd name="connsiteX4" fmla="*/ 5178509 w 5321080"/>
                  <a:gd name="connsiteY4" fmla="*/ 9844 h 550050"/>
                  <a:gd name="connsiteX5" fmla="*/ 5321080 w 5321080"/>
                  <a:gd name="connsiteY5" fmla="*/ 66690 h 550050"/>
                  <a:gd name="connsiteX6" fmla="*/ 5302030 w 5321080"/>
                  <a:gd name="connsiteY6" fmla="*/ 442384 h 550050"/>
                  <a:gd name="connsiteX7" fmla="*/ 5168984 w 5321080"/>
                  <a:gd name="connsiteY7" fmla="*/ 537330 h 550050"/>
                  <a:gd name="connsiteX8" fmla="*/ 3970798 w 5321080"/>
                  <a:gd name="connsiteY8" fmla="*/ 539598 h 550050"/>
                  <a:gd name="connsiteX9" fmla="*/ 1075198 w 5321080"/>
                  <a:gd name="connsiteY9" fmla="*/ 550050 h 550050"/>
                  <a:gd name="connsiteX10" fmla="*/ 256908 w 5321080"/>
                  <a:gd name="connsiteY10" fmla="*/ 489705 h 550050"/>
                  <a:gd name="connsiteX11" fmla="*/ 37 w 5321080"/>
                  <a:gd name="connsiteY11" fmla="*/ 442384 h 550050"/>
                  <a:gd name="connsiteX12" fmla="*/ 25039 w 5321080"/>
                  <a:gd name="connsiteY12" fmla="*/ 259266 h 550050"/>
                  <a:gd name="connsiteX13" fmla="*/ 37 w 5321080"/>
                  <a:gd name="connsiteY13" fmla="*/ 57165 h 550050"/>
                  <a:gd name="connsiteX0" fmla="*/ 15 w 5321058"/>
                  <a:gd name="connsiteY0" fmla="*/ 57165 h 550050"/>
                  <a:gd name="connsiteX1" fmla="*/ 399761 w 5321058"/>
                  <a:gd name="connsiteY1" fmla="*/ 9844 h 550050"/>
                  <a:gd name="connsiteX2" fmla="*/ 1894326 w 5321058"/>
                  <a:gd name="connsiteY2" fmla="*/ 35700 h 550050"/>
                  <a:gd name="connsiteX3" fmla="*/ 4170801 w 5321058"/>
                  <a:gd name="connsiteY3" fmla="*/ 63347 h 550050"/>
                  <a:gd name="connsiteX4" fmla="*/ 5178487 w 5321058"/>
                  <a:gd name="connsiteY4" fmla="*/ 9844 h 550050"/>
                  <a:gd name="connsiteX5" fmla="*/ 5321058 w 5321058"/>
                  <a:gd name="connsiteY5" fmla="*/ 66690 h 550050"/>
                  <a:gd name="connsiteX6" fmla="*/ 5302008 w 5321058"/>
                  <a:gd name="connsiteY6" fmla="*/ 442384 h 550050"/>
                  <a:gd name="connsiteX7" fmla="*/ 5168962 w 5321058"/>
                  <a:gd name="connsiteY7" fmla="*/ 537330 h 550050"/>
                  <a:gd name="connsiteX8" fmla="*/ 3970776 w 5321058"/>
                  <a:gd name="connsiteY8" fmla="*/ 539598 h 550050"/>
                  <a:gd name="connsiteX9" fmla="*/ 1075176 w 5321058"/>
                  <a:gd name="connsiteY9" fmla="*/ 550050 h 550050"/>
                  <a:gd name="connsiteX10" fmla="*/ 256886 w 5321058"/>
                  <a:gd name="connsiteY10" fmla="*/ 489705 h 550050"/>
                  <a:gd name="connsiteX11" fmla="*/ 15 w 5321058"/>
                  <a:gd name="connsiteY11" fmla="*/ 442384 h 550050"/>
                  <a:gd name="connsiteX12" fmla="*/ 72642 w 5321058"/>
                  <a:gd name="connsiteY12" fmla="*/ 230691 h 550050"/>
                  <a:gd name="connsiteX13" fmla="*/ 15 w 5321058"/>
                  <a:gd name="connsiteY13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894368 w 5321100"/>
                  <a:gd name="connsiteY2" fmla="*/ 35700 h 550050"/>
                  <a:gd name="connsiteX3" fmla="*/ 4170843 w 5321100"/>
                  <a:gd name="connsiteY3" fmla="*/ 63347 h 550050"/>
                  <a:gd name="connsiteX4" fmla="*/ 5178529 w 5321100"/>
                  <a:gd name="connsiteY4" fmla="*/ 9844 h 550050"/>
                  <a:gd name="connsiteX5" fmla="*/ 5321100 w 5321100"/>
                  <a:gd name="connsiteY5" fmla="*/ 66690 h 550050"/>
                  <a:gd name="connsiteX6" fmla="*/ 5302050 w 5321100"/>
                  <a:gd name="connsiteY6" fmla="*/ 442384 h 550050"/>
                  <a:gd name="connsiteX7" fmla="*/ 5169004 w 5321100"/>
                  <a:gd name="connsiteY7" fmla="*/ 537330 h 550050"/>
                  <a:gd name="connsiteX8" fmla="*/ 3970818 w 5321100"/>
                  <a:gd name="connsiteY8" fmla="*/ 539598 h 550050"/>
                  <a:gd name="connsiteX9" fmla="*/ 1075218 w 5321100"/>
                  <a:gd name="connsiteY9" fmla="*/ 550050 h 550050"/>
                  <a:gd name="connsiteX10" fmla="*/ 256928 w 5321100"/>
                  <a:gd name="connsiteY10" fmla="*/ 489705 h 550050"/>
                  <a:gd name="connsiteX11" fmla="*/ 57 w 5321100"/>
                  <a:gd name="connsiteY11" fmla="*/ 442384 h 550050"/>
                  <a:gd name="connsiteX12" fmla="*/ 15534 w 5321100"/>
                  <a:gd name="connsiteY12" fmla="*/ 221166 h 550050"/>
                  <a:gd name="connsiteX13" fmla="*/ 57 w 5321100"/>
                  <a:gd name="connsiteY13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894368 w 5321100"/>
                  <a:gd name="connsiteY2" fmla="*/ 35700 h 550050"/>
                  <a:gd name="connsiteX3" fmla="*/ 4170843 w 5321100"/>
                  <a:gd name="connsiteY3" fmla="*/ 63347 h 550050"/>
                  <a:gd name="connsiteX4" fmla="*/ 5178529 w 5321100"/>
                  <a:gd name="connsiteY4" fmla="*/ 9844 h 550050"/>
                  <a:gd name="connsiteX5" fmla="*/ 5321100 w 5321100"/>
                  <a:gd name="connsiteY5" fmla="*/ 66690 h 550050"/>
                  <a:gd name="connsiteX6" fmla="*/ 5302050 w 5321100"/>
                  <a:gd name="connsiteY6" fmla="*/ 442384 h 550050"/>
                  <a:gd name="connsiteX7" fmla="*/ 5169004 w 5321100"/>
                  <a:gd name="connsiteY7" fmla="*/ 537330 h 550050"/>
                  <a:gd name="connsiteX8" fmla="*/ 3970818 w 5321100"/>
                  <a:gd name="connsiteY8" fmla="*/ 539598 h 550050"/>
                  <a:gd name="connsiteX9" fmla="*/ 2406309 w 5321100"/>
                  <a:gd name="connsiteY9" fmla="*/ 525966 h 550050"/>
                  <a:gd name="connsiteX10" fmla="*/ 1075218 w 5321100"/>
                  <a:gd name="connsiteY10" fmla="*/ 550050 h 550050"/>
                  <a:gd name="connsiteX11" fmla="*/ 256928 w 5321100"/>
                  <a:gd name="connsiteY11" fmla="*/ 489705 h 550050"/>
                  <a:gd name="connsiteX12" fmla="*/ 57 w 5321100"/>
                  <a:gd name="connsiteY12" fmla="*/ 442384 h 550050"/>
                  <a:gd name="connsiteX13" fmla="*/ 15534 w 5321100"/>
                  <a:gd name="connsiteY13" fmla="*/ 221166 h 550050"/>
                  <a:gd name="connsiteX14" fmla="*/ 57 w 5321100"/>
                  <a:gd name="connsiteY14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129959 w 5321100"/>
                  <a:gd name="connsiteY2" fmla="*/ 49716 h 550050"/>
                  <a:gd name="connsiteX3" fmla="*/ 1894368 w 5321100"/>
                  <a:gd name="connsiteY3" fmla="*/ 35700 h 550050"/>
                  <a:gd name="connsiteX4" fmla="*/ 4170843 w 5321100"/>
                  <a:gd name="connsiteY4" fmla="*/ 63347 h 550050"/>
                  <a:gd name="connsiteX5" fmla="*/ 5178529 w 5321100"/>
                  <a:gd name="connsiteY5" fmla="*/ 9844 h 550050"/>
                  <a:gd name="connsiteX6" fmla="*/ 5321100 w 5321100"/>
                  <a:gd name="connsiteY6" fmla="*/ 66690 h 550050"/>
                  <a:gd name="connsiteX7" fmla="*/ 5302050 w 5321100"/>
                  <a:gd name="connsiteY7" fmla="*/ 442384 h 550050"/>
                  <a:gd name="connsiteX8" fmla="*/ 5169004 w 5321100"/>
                  <a:gd name="connsiteY8" fmla="*/ 537330 h 550050"/>
                  <a:gd name="connsiteX9" fmla="*/ 3970818 w 5321100"/>
                  <a:gd name="connsiteY9" fmla="*/ 539598 h 550050"/>
                  <a:gd name="connsiteX10" fmla="*/ 2406309 w 5321100"/>
                  <a:gd name="connsiteY10" fmla="*/ 525966 h 550050"/>
                  <a:gd name="connsiteX11" fmla="*/ 1075218 w 5321100"/>
                  <a:gd name="connsiteY11" fmla="*/ 550050 h 550050"/>
                  <a:gd name="connsiteX12" fmla="*/ 256928 w 5321100"/>
                  <a:gd name="connsiteY12" fmla="*/ 489705 h 550050"/>
                  <a:gd name="connsiteX13" fmla="*/ 57 w 5321100"/>
                  <a:gd name="connsiteY13" fmla="*/ 442384 h 550050"/>
                  <a:gd name="connsiteX14" fmla="*/ 15534 w 5321100"/>
                  <a:gd name="connsiteY14" fmla="*/ 221166 h 550050"/>
                  <a:gd name="connsiteX15" fmla="*/ 57 w 5321100"/>
                  <a:gd name="connsiteY15" fmla="*/ 57165 h 550050"/>
                  <a:gd name="connsiteX0" fmla="*/ 57 w 5351881"/>
                  <a:gd name="connsiteY0" fmla="*/ 57165 h 550050"/>
                  <a:gd name="connsiteX1" fmla="*/ 399803 w 5351881"/>
                  <a:gd name="connsiteY1" fmla="*/ 9844 h 550050"/>
                  <a:gd name="connsiteX2" fmla="*/ 1129959 w 5351881"/>
                  <a:gd name="connsiteY2" fmla="*/ 49716 h 550050"/>
                  <a:gd name="connsiteX3" fmla="*/ 1894368 w 5351881"/>
                  <a:gd name="connsiteY3" fmla="*/ 35700 h 550050"/>
                  <a:gd name="connsiteX4" fmla="*/ 4170843 w 5351881"/>
                  <a:gd name="connsiteY4" fmla="*/ 63347 h 550050"/>
                  <a:gd name="connsiteX5" fmla="*/ 5178529 w 5351881"/>
                  <a:gd name="connsiteY5" fmla="*/ 9844 h 550050"/>
                  <a:gd name="connsiteX6" fmla="*/ 5351881 w 5351881"/>
                  <a:gd name="connsiteY6" fmla="*/ 124763 h 550050"/>
                  <a:gd name="connsiteX7" fmla="*/ 5302050 w 5351881"/>
                  <a:gd name="connsiteY7" fmla="*/ 442384 h 550050"/>
                  <a:gd name="connsiteX8" fmla="*/ 5169004 w 5351881"/>
                  <a:gd name="connsiteY8" fmla="*/ 537330 h 550050"/>
                  <a:gd name="connsiteX9" fmla="*/ 3970818 w 5351881"/>
                  <a:gd name="connsiteY9" fmla="*/ 539598 h 550050"/>
                  <a:gd name="connsiteX10" fmla="*/ 2406309 w 5351881"/>
                  <a:gd name="connsiteY10" fmla="*/ 525966 h 550050"/>
                  <a:gd name="connsiteX11" fmla="*/ 1075218 w 5351881"/>
                  <a:gd name="connsiteY11" fmla="*/ 550050 h 550050"/>
                  <a:gd name="connsiteX12" fmla="*/ 256928 w 5351881"/>
                  <a:gd name="connsiteY12" fmla="*/ 489705 h 550050"/>
                  <a:gd name="connsiteX13" fmla="*/ 57 w 5351881"/>
                  <a:gd name="connsiteY13" fmla="*/ 442384 h 550050"/>
                  <a:gd name="connsiteX14" fmla="*/ 15534 w 5351881"/>
                  <a:gd name="connsiteY14" fmla="*/ 221166 h 550050"/>
                  <a:gd name="connsiteX15" fmla="*/ 57 w 5351881"/>
                  <a:gd name="connsiteY15" fmla="*/ 57165 h 550050"/>
                  <a:gd name="connsiteX0" fmla="*/ 57 w 5351881"/>
                  <a:gd name="connsiteY0" fmla="*/ 57165 h 550050"/>
                  <a:gd name="connsiteX1" fmla="*/ 399803 w 5351881"/>
                  <a:gd name="connsiteY1" fmla="*/ 9844 h 550050"/>
                  <a:gd name="connsiteX2" fmla="*/ 1129959 w 5351881"/>
                  <a:gd name="connsiteY2" fmla="*/ 49716 h 550050"/>
                  <a:gd name="connsiteX3" fmla="*/ 1894368 w 5351881"/>
                  <a:gd name="connsiteY3" fmla="*/ 35700 h 550050"/>
                  <a:gd name="connsiteX4" fmla="*/ 4170843 w 5351881"/>
                  <a:gd name="connsiteY4" fmla="*/ 63347 h 550050"/>
                  <a:gd name="connsiteX5" fmla="*/ 5178529 w 5351881"/>
                  <a:gd name="connsiteY5" fmla="*/ 33074 h 550050"/>
                  <a:gd name="connsiteX6" fmla="*/ 5351881 w 5351881"/>
                  <a:gd name="connsiteY6" fmla="*/ 124763 h 550050"/>
                  <a:gd name="connsiteX7" fmla="*/ 5302050 w 5351881"/>
                  <a:gd name="connsiteY7" fmla="*/ 442384 h 550050"/>
                  <a:gd name="connsiteX8" fmla="*/ 5169004 w 5351881"/>
                  <a:gd name="connsiteY8" fmla="*/ 537330 h 550050"/>
                  <a:gd name="connsiteX9" fmla="*/ 3970818 w 5351881"/>
                  <a:gd name="connsiteY9" fmla="*/ 539598 h 550050"/>
                  <a:gd name="connsiteX10" fmla="*/ 2406309 w 5351881"/>
                  <a:gd name="connsiteY10" fmla="*/ 525966 h 550050"/>
                  <a:gd name="connsiteX11" fmla="*/ 1075218 w 5351881"/>
                  <a:gd name="connsiteY11" fmla="*/ 550050 h 550050"/>
                  <a:gd name="connsiteX12" fmla="*/ 256928 w 5351881"/>
                  <a:gd name="connsiteY12" fmla="*/ 489705 h 550050"/>
                  <a:gd name="connsiteX13" fmla="*/ 57 w 5351881"/>
                  <a:gd name="connsiteY13" fmla="*/ 442384 h 550050"/>
                  <a:gd name="connsiteX14" fmla="*/ 15534 w 5351881"/>
                  <a:gd name="connsiteY14" fmla="*/ 221166 h 550050"/>
                  <a:gd name="connsiteX15" fmla="*/ 57 w 5351881"/>
                  <a:gd name="connsiteY15" fmla="*/ 57165 h 550050"/>
                  <a:gd name="connsiteX0" fmla="*/ 57 w 5351881"/>
                  <a:gd name="connsiteY0" fmla="*/ 51737 h 544622"/>
                  <a:gd name="connsiteX1" fmla="*/ 413961 w 5351881"/>
                  <a:gd name="connsiteY1" fmla="*/ 15806 h 544622"/>
                  <a:gd name="connsiteX2" fmla="*/ 1129959 w 5351881"/>
                  <a:gd name="connsiteY2" fmla="*/ 44288 h 544622"/>
                  <a:gd name="connsiteX3" fmla="*/ 1894368 w 5351881"/>
                  <a:gd name="connsiteY3" fmla="*/ 30272 h 544622"/>
                  <a:gd name="connsiteX4" fmla="*/ 4170843 w 5351881"/>
                  <a:gd name="connsiteY4" fmla="*/ 57919 h 544622"/>
                  <a:gd name="connsiteX5" fmla="*/ 5178529 w 5351881"/>
                  <a:gd name="connsiteY5" fmla="*/ 27646 h 544622"/>
                  <a:gd name="connsiteX6" fmla="*/ 5351881 w 5351881"/>
                  <a:gd name="connsiteY6" fmla="*/ 119335 h 544622"/>
                  <a:gd name="connsiteX7" fmla="*/ 5302050 w 5351881"/>
                  <a:gd name="connsiteY7" fmla="*/ 436956 h 544622"/>
                  <a:gd name="connsiteX8" fmla="*/ 5169004 w 5351881"/>
                  <a:gd name="connsiteY8" fmla="*/ 531902 h 544622"/>
                  <a:gd name="connsiteX9" fmla="*/ 3970818 w 5351881"/>
                  <a:gd name="connsiteY9" fmla="*/ 534170 h 544622"/>
                  <a:gd name="connsiteX10" fmla="*/ 2406309 w 5351881"/>
                  <a:gd name="connsiteY10" fmla="*/ 520538 h 544622"/>
                  <a:gd name="connsiteX11" fmla="*/ 1075218 w 5351881"/>
                  <a:gd name="connsiteY11" fmla="*/ 544622 h 544622"/>
                  <a:gd name="connsiteX12" fmla="*/ 256928 w 5351881"/>
                  <a:gd name="connsiteY12" fmla="*/ 484277 h 544622"/>
                  <a:gd name="connsiteX13" fmla="*/ 57 w 5351881"/>
                  <a:gd name="connsiteY13" fmla="*/ 436956 h 544622"/>
                  <a:gd name="connsiteX14" fmla="*/ 15534 w 5351881"/>
                  <a:gd name="connsiteY14" fmla="*/ 215738 h 544622"/>
                  <a:gd name="connsiteX15" fmla="*/ 57 w 5351881"/>
                  <a:gd name="connsiteY15" fmla="*/ 51737 h 544622"/>
                  <a:gd name="connsiteX0" fmla="*/ 0 w 5365983"/>
                  <a:gd name="connsiteY0" fmla="*/ 123608 h 529929"/>
                  <a:gd name="connsiteX1" fmla="*/ 428063 w 5365983"/>
                  <a:gd name="connsiteY1" fmla="*/ 1113 h 529929"/>
                  <a:gd name="connsiteX2" fmla="*/ 1144061 w 5365983"/>
                  <a:gd name="connsiteY2" fmla="*/ 29595 h 529929"/>
                  <a:gd name="connsiteX3" fmla="*/ 1908470 w 5365983"/>
                  <a:gd name="connsiteY3" fmla="*/ 15579 h 529929"/>
                  <a:gd name="connsiteX4" fmla="*/ 4184945 w 5365983"/>
                  <a:gd name="connsiteY4" fmla="*/ 43226 h 529929"/>
                  <a:gd name="connsiteX5" fmla="*/ 5192631 w 5365983"/>
                  <a:gd name="connsiteY5" fmla="*/ 12953 h 529929"/>
                  <a:gd name="connsiteX6" fmla="*/ 5365983 w 5365983"/>
                  <a:gd name="connsiteY6" fmla="*/ 104642 h 529929"/>
                  <a:gd name="connsiteX7" fmla="*/ 5316152 w 5365983"/>
                  <a:gd name="connsiteY7" fmla="*/ 422263 h 529929"/>
                  <a:gd name="connsiteX8" fmla="*/ 5183106 w 5365983"/>
                  <a:gd name="connsiteY8" fmla="*/ 517209 h 529929"/>
                  <a:gd name="connsiteX9" fmla="*/ 3984920 w 5365983"/>
                  <a:gd name="connsiteY9" fmla="*/ 519477 h 529929"/>
                  <a:gd name="connsiteX10" fmla="*/ 2420411 w 5365983"/>
                  <a:gd name="connsiteY10" fmla="*/ 505845 h 529929"/>
                  <a:gd name="connsiteX11" fmla="*/ 1089320 w 5365983"/>
                  <a:gd name="connsiteY11" fmla="*/ 529929 h 529929"/>
                  <a:gd name="connsiteX12" fmla="*/ 271030 w 5365983"/>
                  <a:gd name="connsiteY12" fmla="*/ 469584 h 529929"/>
                  <a:gd name="connsiteX13" fmla="*/ 14159 w 5365983"/>
                  <a:gd name="connsiteY13" fmla="*/ 422263 h 529929"/>
                  <a:gd name="connsiteX14" fmla="*/ 29636 w 5365983"/>
                  <a:gd name="connsiteY14" fmla="*/ 201045 h 529929"/>
                  <a:gd name="connsiteX15" fmla="*/ 0 w 5365983"/>
                  <a:gd name="connsiteY15" fmla="*/ 123608 h 529929"/>
                  <a:gd name="connsiteX0" fmla="*/ 0 w 5365983"/>
                  <a:gd name="connsiteY0" fmla="*/ 113988 h 520309"/>
                  <a:gd name="connsiteX1" fmla="*/ 371429 w 5365983"/>
                  <a:gd name="connsiteY1" fmla="*/ 23385 h 520309"/>
                  <a:gd name="connsiteX2" fmla="*/ 1144061 w 5365983"/>
                  <a:gd name="connsiteY2" fmla="*/ 19975 h 520309"/>
                  <a:gd name="connsiteX3" fmla="*/ 1908470 w 5365983"/>
                  <a:gd name="connsiteY3" fmla="*/ 5959 h 520309"/>
                  <a:gd name="connsiteX4" fmla="*/ 4184945 w 5365983"/>
                  <a:gd name="connsiteY4" fmla="*/ 33606 h 520309"/>
                  <a:gd name="connsiteX5" fmla="*/ 5192631 w 5365983"/>
                  <a:gd name="connsiteY5" fmla="*/ 3333 h 520309"/>
                  <a:gd name="connsiteX6" fmla="*/ 5365983 w 5365983"/>
                  <a:gd name="connsiteY6" fmla="*/ 95022 h 520309"/>
                  <a:gd name="connsiteX7" fmla="*/ 5316152 w 5365983"/>
                  <a:gd name="connsiteY7" fmla="*/ 412643 h 520309"/>
                  <a:gd name="connsiteX8" fmla="*/ 5183106 w 5365983"/>
                  <a:gd name="connsiteY8" fmla="*/ 507589 h 520309"/>
                  <a:gd name="connsiteX9" fmla="*/ 3984920 w 5365983"/>
                  <a:gd name="connsiteY9" fmla="*/ 509857 h 520309"/>
                  <a:gd name="connsiteX10" fmla="*/ 2420411 w 5365983"/>
                  <a:gd name="connsiteY10" fmla="*/ 496225 h 520309"/>
                  <a:gd name="connsiteX11" fmla="*/ 1089320 w 5365983"/>
                  <a:gd name="connsiteY11" fmla="*/ 520309 h 520309"/>
                  <a:gd name="connsiteX12" fmla="*/ 271030 w 5365983"/>
                  <a:gd name="connsiteY12" fmla="*/ 459964 h 520309"/>
                  <a:gd name="connsiteX13" fmla="*/ 14159 w 5365983"/>
                  <a:gd name="connsiteY13" fmla="*/ 412643 h 520309"/>
                  <a:gd name="connsiteX14" fmla="*/ 29636 w 5365983"/>
                  <a:gd name="connsiteY14" fmla="*/ 191425 h 520309"/>
                  <a:gd name="connsiteX15" fmla="*/ 0 w 5365983"/>
                  <a:gd name="connsiteY15" fmla="*/ 113988 h 520309"/>
                  <a:gd name="connsiteX0" fmla="*/ 0 w 5365983"/>
                  <a:gd name="connsiteY0" fmla="*/ 113988 h 520309"/>
                  <a:gd name="connsiteX1" fmla="*/ 371429 w 5365983"/>
                  <a:gd name="connsiteY1" fmla="*/ 23385 h 520309"/>
                  <a:gd name="connsiteX2" fmla="*/ 1144061 w 5365983"/>
                  <a:gd name="connsiteY2" fmla="*/ 19975 h 520309"/>
                  <a:gd name="connsiteX3" fmla="*/ 2149164 w 5365983"/>
                  <a:gd name="connsiteY3" fmla="*/ 19627 h 520309"/>
                  <a:gd name="connsiteX4" fmla="*/ 4184945 w 5365983"/>
                  <a:gd name="connsiteY4" fmla="*/ 33606 h 520309"/>
                  <a:gd name="connsiteX5" fmla="*/ 5192631 w 5365983"/>
                  <a:gd name="connsiteY5" fmla="*/ 3333 h 520309"/>
                  <a:gd name="connsiteX6" fmla="*/ 5365983 w 5365983"/>
                  <a:gd name="connsiteY6" fmla="*/ 95022 h 520309"/>
                  <a:gd name="connsiteX7" fmla="*/ 5316152 w 5365983"/>
                  <a:gd name="connsiteY7" fmla="*/ 412643 h 520309"/>
                  <a:gd name="connsiteX8" fmla="*/ 5183106 w 5365983"/>
                  <a:gd name="connsiteY8" fmla="*/ 507589 h 520309"/>
                  <a:gd name="connsiteX9" fmla="*/ 3984920 w 5365983"/>
                  <a:gd name="connsiteY9" fmla="*/ 509857 h 520309"/>
                  <a:gd name="connsiteX10" fmla="*/ 2420411 w 5365983"/>
                  <a:gd name="connsiteY10" fmla="*/ 496225 h 520309"/>
                  <a:gd name="connsiteX11" fmla="*/ 1089320 w 5365983"/>
                  <a:gd name="connsiteY11" fmla="*/ 520309 h 520309"/>
                  <a:gd name="connsiteX12" fmla="*/ 271030 w 5365983"/>
                  <a:gd name="connsiteY12" fmla="*/ 459964 h 520309"/>
                  <a:gd name="connsiteX13" fmla="*/ 14159 w 5365983"/>
                  <a:gd name="connsiteY13" fmla="*/ 412643 h 520309"/>
                  <a:gd name="connsiteX14" fmla="*/ 29636 w 5365983"/>
                  <a:gd name="connsiteY14" fmla="*/ 191425 h 520309"/>
                  <a:gd name="connsiteX15" fmla="*/ 0 w 5365983"/>
                  <a:gd name="connsiteY15" fmla="*/ 113988 h 520309"/>
                  <a:gd name="connsiteX0" fmla="*/ 0 w 5365983"/>
                  <a:gd name="connsiteY0" fmla="*/ 114961 h 521282"/>
                  <a:gd name="connsiteX1" fmla="*/ 371429 w 5365983"/>
                  <a:gd name="connsiteY1" fmla="*/ 24358 h 521282"/>
                  <a:gd name="connsiteX2" fmla="*/ 1144061 w 5365983"/>
                  <a:gd name="connsiteY2" fmla="*/ 20948 h 521282"/>
                  <a:gd name="connsiteX3" fmla="*/ 2149164 w 5365983"/>
                  <a:gd name="connsiteY3" fmla="*/ 20600 h 521282"/>
                  <a:gd name="connsiteX4" fmla="*/ 4170787 w 5365983"/>
                  <a:gd name="connsiteY4" fmla="*/ 23189 h 521282"/>
                  <a:gd name="connsiteX5" fmla="*/ 5192631 w 5365983"/>
                  <a:gd name="connsiteY5" fmla="*/ 4306 h 521282"/>
                  <a:gd name="connsiteX6" fmla="*/ 5365983 w 5365983"/>
                  <a:gd name="connsiteY6" fmla="*/ 95995 h 521282"/>
                  <a:gd name="connsiteX7" fmla="*/ 5316152 w 5365983"/>
                  <a:gd name="connsiteY7" fmla="*/ 413616 h 521282"/>
                  <a:gd name="connsiteX8" fmla="*/ 5183106 w 5365983"/>
                  <a:gd name="connsiteY8" fmla="*/ 508562 h 521282"/>
                  <a:gd name="connsiteX9" fmla="*/ 3984920 w 5365983"/>
                  <a:gd name="connsiteY9" fmla="*/ 510830 h 521282"/>
                  <a:gd name="connsiteX10" fmla="*/ 2420411 w 5365983"/>
                  <a:gd name="connsiteY10" fmla="*/ 497198 h 521282"/>
                  <a:gd name="connsiteX11" fmla="*/ 1089320 w 5365983"/>
                  <a:gd name="connsiteY11" fmla="*/ 521282 h 521282"/>
                  <a:gd name="connsiteX12" fmla="*/ 271030 w 5365983"/>
                  <a:gd name="connsiteY12" fmla="*/ 460937 h 521282"/>
                  <a:gd name="connsiteX13" fmla="*/ 14159 w 5365983"/>
                  <a:gd name="connsiteY13" fmla="*/ 413616 h 521282"/>
                  <a:gd name="connsiteX14" fmla="*/ 29636 w 5365983"/>
                  <a:gd name="connsiteY14" fmla="*/ 192398 h 521282"/>
                  <a:gd name="connsiteX15" fmla="*/ 0 w 5365983"/>
                  <a:gd name="connsiteY15" fmla="*/ 114961 h 521282"/>
                  <a:gd name="connsiteX0" fmla="*/ 0 w 5365983"/>
                  <a:gd name="connsiteY0" fmla="*/ 98243 h 504564"/>
                  <a:gd name="connsiteX1" fmla="*/ 371429 w 5365983"/>
                  <a:gd name="connsiteY1" fmla="*/ 7640 h 504564"/>
                  <a:gd name="connsiteX2" fmla="*/ 1144061 w 5365983"/>
                  <a:gd name="connsiteY2" fmla="*/ 4230 h 504564"/>
                  <a:gd name="connsiteX3" fmla="*/ 2149164 w 5365983"/>
                  <a:gd name="connsiteY3" fmla="*/ 3882 h 504564"/>
                  <a:gd name="connsiteX4" fmla="*/ 4170787 w 5365983"/>
                  <a:gd name="connsiteY4" fmla="*/ 6471 h 504564"/>
                  <a:gd name="connsiteX5" fmla="*/ 5206789 w 5365983"/>
                  <a:gd name="connsiteY5" fmla="*/ 14924 h 504564"/>
                  <a:gd name="connsiteX6" fmla="*/ 5365983 w 5365983"/>
                  <a:gd name="connsiteY6" fmla="*/ 79277 h 504564"/>
                  <a:gd name="connsiteX7" fmla="*/ 5316152 w 5365983"/>
                  <a:gd name="connsiteY7" fmla="*/ 396898 h 504564"/>
                  <a:gd name="connsiteX8" fmla="*/ 5183106 w 5365983"/>
                  <a:gd name="connsiteY8" fmla="*/ 491844 h 504564"/>
                  <a:gd name="connsiteX9" fmla="*/ 3984920 w 5365983"/>
                  <a:gd name="connsiteY9" fmla="*/ 494112 h 504564"/>
                  <a:gd name="connsiteX10" fmla="*/ 2420411 w 5365983"/>
                  <a:gd name="connsiteY10" fmla="*/ 480480 h 504564"/>
                  <a:gd name="connsiteX11" fmla="*/ 1089320 w 5365983"/>
                  <a:gd name="connsiteY11" fmla="*/ 504564 h 504564"/>
                  <a:gd name="connsiteX12" fmla="*/ 271030 w 5365983"/>
                  <a:gd name="connsiteY12" fmla="*/ 444219 h 504564"/>
                  <a:gd name="connsiteX13" fmla="*/ 14159 w 5365983"/>
                  <a:gd name="connsiteY13" fmla="*/ 396898 h 504564"/>
                  <a:gd name="connsiteX14" fmla="*/ 29636 w 5365983"/>
                  <a:gd name="connsiteY14" fmla="*/ 175680 h 504564"/>
                  <a:gd name="connsiteX15" fmla="*/ 0 w 5365983"/>
                  <a:gd name="connsiteY15" fmla="*/ 98243 h 504564"/>
                  <a:gd name="connsiteX0" fmla="*/ 0 w 5365983"/>
                  <a:gd name="connsiteY0" fmla="*/ 98243 h 504564"/>
                  <a:gd name="connsiteX1" fmla="*/ 371429 w 5365983"/>
                  <a:gd name="connsiteY1" fmla="*/ 7640 h 504564"/>
                  <a:gd name="connsiteX2" fmla="*/ 1144061 w 5365983"/>
                  <a:gd name="connsiteY2" fmla="*/ 4230 h 504564"/>
                  <a:gd name="connsiteX3" fmla="*/ 2149164 w 5365983"/>
                  <a:gd name="connsiteY3" fmla="*/ 3882 h 504564"/>
                  <a:gd name="connsiteX4" fmla="*/ 4170787 w 5365983"/>
                  <a:gd name="connsiteY4" fmla="*/ 6471 h 504564"/>
                  <a:gd name="connsiteX5" fmla="*/ 5135998 w 5365983"/>
                  <a:gd name="connsiteY5" fmla="*/ 12646 h 504564"/>
                  <a:gd name="connsiteX6" fmla="*/ 5365983 w 5365983"/>
                  <a:gd name="connsiteY6" fmla="*/ 79277 h 504564"/>
                  <a:gd name="connsiteX7" fmla="*/ 5316152 w 5365983"/>
                  <a:gd name="connsiteY7" fmla="*/ 396898 h 504564"/>
                  <a:gd name="connsiteX8" fmla="*/ 5183106 w 5365983"/>
                  <a:gd name="connsiteY8" fmla="*/ 491844 h 504564"/>
                  <a:gd name="connsiteX9" fmla="*/ 3984920 w 5365983"/>
                  <a:gd name="connsiteY9" fmla="*/ 494112 h 504564"/>
                  <a:gd name="connsiteX10" fmla="*/ 2420411 w 5365983"/>
                  <a:gd name="connsiteY10" fmla="*/ 480480 h 504564"/>
                  <a:gd name="connsiteX11" fmla="*/ 1089320 w 5365983"/>
                  <a:gd name="connsiteY11" fmla="*/ 504564 h 504564"/>
                  <a:gd name="connsiteX12" fmla="*/ 271030 w 5365983"/>
                  <a:gd name="connsiteY12" fmla="*/ 444219 h 504564"/>
                  <a:gd name="connsiteX13" fmla="*/ 14159 w 5365983"/>
                  <a:gd name="connsiteY13" fmla="*/ 396898 h 504564"/>
                  <a:gd name="connsiteX14" fmla="*/ 29636 w 5365983"/>
                  <a:gd name="connsiteY14" fmla="*/ 175680 h 504564"/>
                  <a:gd name="connsiteX15" fmla="*/ 0 w 5365983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16152 w 5337667"/>
                  <a:gd name="connsiteY7" fmla="*/ 396898 h 504564"/>
                  <a:gd name="connsiteX8" fmla="*/ 5183106 w 5337667"/>
                  <a:gd name="connsiteY8" fmla="*/ 491844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83106 w 5337667"/>
                  <a:gd name="connsiteY8" fmla="*/ 491844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54790 w 5337667"/>
                  <a:gd name="connsiteY8" fmla="*/ 489566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420411 w 5337667"/>
                  <a:gd name="connsiteY10" fmla="*/ 480480 h 506964"/>
                  <a:gd name="connsiteX11" fmla="*/ 1089320 w 5337667"/>
                  <a:gd name="connsiteY11" fmla="*/ 504564 h 506964"/>
                  <a:gd name="connsiteX12" fmla="*/ 271030 w 5337667"/>
                  <a:gd name="connsiteY12" fmla="*/ 44421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71030 w 5337667"/>
                  <a:gd name="connsiteY12" fmla="*/ 44421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28555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28555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100427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54790 w 5337667"/>
                  <a:gd name="connsiteY8" fmla="*/ 489566 h 504564"/>
                  <a:gd name="connsiteX9" fmla="*/ 4474005 w 5337667"/>
                  <a:gd name="connsiteY9" fmla="*/ 493174 h 504564"/>
                  <a:gd name="connsiteX10" fmla="*/ 3984920 w 5337667"/>
                  <a:gd name="connsiteY10" fmla="*/ 494112 h 504564"/>
                  <a:gd name="connsiteX11" fmla="*/ 2363777 w 5337667"/>
                  <a:gd name="connsiteY11" fmla="*/ 500982 h 504564"/>
                  <a:gd name="connsiteX12" fmla="*/ 1089320 w 5337667"/>
                  <a:gd name="connsiteY12" fmla="*/ 504564 h 504564"/>
                  <a:gd name="connsiteX13" fmla="*/ 171922 w 5337667"/>
                  <a:gd name="connsiteY13" fmla="*/ 478389 h 504564"/>
                  <a:gd name="connsiteX14" fmla="*/ 56635 w 5337667"/>
                  <a:gd name="connsiteY14" fmla="*/ 396898 h 504564"/>
                  <a:gd name="connsiteX15" fmla="*/ 43794 w 5337667"/>
                  <a:gd name="connsiteY15" fmla="*/ 173402 h 504564"/>
                  <a:gd name="connsiteX16" fmla="*/ 0 w 5337667"/>
                  <a:gd name="connsiteY16" fmla="*/ 98243 h 504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37667" h="504564">
                    <a:moveTo>
                      <a:pt x="0" y="98243"/>
                    </a:moveTo>
                    <a:cubicBezTo>
                      <a:pt x="0" y="8982"/>
                      <a:pt x="282168" y="7640"/>
                      <a:pt x="371429" y="7640"/>
                    </a:cubicBezTo>
                    <a:cubicBezTo>
                      <a:pt x="561333" y="49"/>
                      <a:pt x="847772" y="4856"/>
                      <a:pt x="1144061" y="4230"/>
                    </a:cubicBezTo>
                    <a:cubicBezTo>
                      <a:pt x="1440350" y="3604"/>
                      <a:pt x="1643938" y="-4740"/>
                      <a:pt x="2149164" y="3882"/>
                    </a:cubicBezTo>
                    <a:lnTo>
                      <a:pt x="4170787" y="6471"/>
                    </a:lnTo>
                    <a:lnTo>
                      <a:pt x="5135998" y="12646"/>
                    </a:lnTo>
                    <a:cubicBezTo>
                      <a:pt x="5225259" y="12646"/>
                      <a:pt x="5337667" y="-7706"/>
                      <a:pt x="5337667" y="81555"/>
                    </a:cubicBezTo>
                    <a:cubicBezTo>
                      <a:pt x="5283692" y="254411"/>
                      <a:pt x="5308343" y="255721"/>
                      <a:pt x="5301993" y="380952"/>
                    </a:cubicBezTo>
                    <a:cubicBezTo>
                      <a:pt x="5301993" y="470213"/>
                      <a:pt x="5244051" y="489566"/>
                      <a:pt x="5154790" y="489566"/>
                    </a:cubicBezTo>
                    <a:cubicBezTo>
                      <a:pt x="5009713" y="509788"/>
                      <a:pt x="4668983" y="492416"/>
                      <a:pt x="4474005" y="493174"/>
                    </a:cubicBezTo>
                    <a:lnTo>
                      <a:pt x="3984920" y="494112"/>
                    </a:lnTo>
                    <a:cubicBezTo>
                      <a:pt x="3463417" y="502268"/>
                      <a:pt x="2885280" y="492826"/>
                      <a:pt x="2363777" y="500982"/>
                    </a:cubicBezTo>
                    <a:lnTo>
                      <a:pt x="1089320" y="504564"/>
                    </a:lnTo>
                    <a:cubicBezTo>
                      <a:pt x="819732" y="503499"/>
                      <a:pt x="441768" y="505751"/>
                      <a:pt x="171922" y="478389"/>
                    </a:cubicBezTo>
                    <a:cubicBezTo>
                      <a:pt x="82661" y="478389"/>
                      <a:pt x="14160" y="483881"/>
                      <a:pt x="56635" y="396898"/>
                    </a:cubicBezTo>
                    <a:cubicBezTo>
                      <a:pt x="-15349" y="323572"/>
                      <a:pt x="44985" y="237616"/>
                      <a:pt x="43794" y="173402"/>
                    </a:cubicBezTo>
                    <a:lnTo>
                      <a:pt x="0" y="98243"/>
                    </a:ln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600"/>
              </a:p>
            </p:txBody>
          </p:sp>
          <p:sp>
            <p:nvSpPr>
              <p:cNvPr id="28" name="Retângulo 27"/>
              <p:cNvSpPr/>
              <p:nvPr/>
            </p:nvSpPr>
            <p:spPr>
              <a:xfrm>
                <a:off x="6320333" y="4009299"/>
                <a:ext cx="5292000" cy="892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600" kern="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ndara" panose="020E0502030303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Abre espaço para o envolvimento ativo e aprendizagem significativa </a:t>
                </a:r>
              </a:p>
            </p:txBody>
          </p:sp>
        </p:grpSp>
        <p:grpSp>
          <p:nvGrpSpPr>
            <p:cNvPr id="12" name="Agrupar 11"/>
            <p:cNvGrpSpPr/>
            <p:nvPr/>
          </p:nvGrpSpPr>
          <p:grpSpPr>
            <a:xfrm>
              <a:off x="6320333" y="5270006"/>
              <a:ext cx="5292000" cy="1065888"/>
              <a:chOff x="6320333" y="5261459"/>
              <a:chExt cx="5292000" cy="1065888"/>
            </a:xfrm>
          </p:grpSpPr>
          <p:sp>
            <p:nvSpPr>
              <p:cNvPr id="29" name="Retângulo Arredondado 7"/>
              <p:cNvSpPr/>
              <p:nvPr/>
            </p:nvSpPr>
            <p:spPr>
              <a:xfrm>
                <a:off x="6320333" y="5261459"/>
                <a:ext cx="5292000" cy="1065888"/>
              </a:xfrm>
              <a:custGeom>
                <a:avLst/>
                <a:gdLst>
                  <a:gd name="connsiteX0" fmla="*/ 0 w 5330568"/>
                  <a:gd name="connsiteY0" fmla="*/ 161621 h 708461"/>
                  <a:gd name="connsiteX1" fmla="*/ 161621 w 5330568"/>
                  <a:gd name="connsiteY1" fmla="*/ 0 h 708461"/>
                  <a:gd name="connsiteX2" fmla="*/ 5168947 w 5330568"/>
                  <a:gd name="connsiteY2" fmla="*/ 0 h 708461"/>
                  <a:gd name="connsiteX3" fmla="*/ 5330568 w 5330568"/>
                  <a:gd name="connsiteY3" fmla="*/ 161621 h 708461"/>
                  <a:gd name="connsiteX4" fmla="*/ 5330568 w 5330568"/>
                  <a:gd name="connsiteY4" fmla="*/ 546840 h 708461"/>
                  <a:gd name="connsiteX5" fmla="*/ 5168947 w 5330568"/>
                  <a:gd name="connsiteY5" fmla="*/ 708461 h 708461"/>
                  <a:gd name="connsiteX6" fmla="*/ 161621 w 5330568"/>
                  <a:gd name="connsiteY6" fmla="*/ 708461 h 708461"/>
                  <a:gd name="connsiteX7" fmla="*/ 0 w 5330568"/>
                  <a:gd name="connsiteY7" fmla="*/ 546840 h 708461"/>
                  <a:gd name="connsiteX8" fmla="*/ 0 w 5330568"/>
                  <a:gd name="connsiteY8" fmla="*/ 161621 h 708461"/>
                  <a:gd name="connsiteX0" fmla="*/ 0 w 5330568"/>
                  <a:gd name="connsiteY0" fmla="*/ 161621 h 708461"/>
                  <a:gd name="connsiteX1" fmla="*/ 228296 w 5330568"/>
                  <a:gd name="connsiteY1" fmla="*/ 66675 h 708461"/>
                  <a:gd name="connsiteX2" fmla="*/ 5168947 w 5330568"/>
                  <a:gd name="connsiteY2" fmla="*/ 0 h 708461"/>
                  <a:gd name="connsiteX3" fmla="*/ 5330568 w 5330568"/>
                  <a:gd name="connsiteY3" fmla="*/ 161621 h 708461"/>
                  <a:gd name="connsiteX4" fmla="*/ 5330568 w 5330568"/>
                  <a:gd name="connsiteY4" fmla="*/ 546840 h 708461"/>
                  <a:gd name="connsiteX5" fmla="*/ 5168947 w 5330568"/>
                  <a:gd name="connsiteY5" fmla="*/ 708461 h 708461"/>
                  <a:gd name="connsiteX6" fmla="*/ 161621 w 5330568"/>
                  <a:gd name="connsiteY6" fmla="*/ 708461 h 708461"/>
                  <a:gd name="connsiteX7" fmla="*/ 0 w 5330568"/>
                  <a:gd name="connsiteY7" fmla="*/ 546840 h 708461"/>
                  <a:gd name="connsiteX8" fmla="*/ 0 w 5330568"/>
                  <a:gd name="connsiteY8" fmla="*/ 161621 h 708461"/>
                  <a:gd name="connsiteX0" fmla="*/ 0 w 5330568"/>
                  <a:gd name="connsiteY0" fmla="*/ 161621 h 708638"/>
                  <a:gd name="connsiteX1" fmla="*/ 228296 w 5330568"/>
                  <a:gd name="connsiteY1" fmla="*/ 66675 h 708638"/>
                  <a:gd name="connsiteX2" fmla="*/ 5168947 w 5330568"/>
                  <a:gd name="connsiteY2" fmla="*/ 0 h 708638"/>
                  <a:gd name="connsiteX3" fmla="*/ 5330568 w 5330568"/>
                  <a:gd name="connsiteY3" fmla="*/ 161621 h 708638"/>
                  <a:gd name="connsiteX4" fmla="*/ 5330568 w 5330568"/>
                  <a:gd name="connsiteY4" fmla="*/ 546840 h 708638"/>
                  <a:gd name="connsiteX5" fmla="*/ 5168947 w 5330568"/>
                  <a:gd name="connsiteY5" fmla="*/ 708461 h 708638"/>
                  <a:gd name="connsiteX6" fmla="*/ 4018386 w 5330568"/>
                  <a:gd name="connsiteY6" fmla="*/ 653579 h 708638"/>
                  <a:gd name="connsiteX7" fmla="*/ 161621 w 5330568"/>
                  <a:gd name="connsiteY7" fmla="*/ 708461 h 708638"/>
                  <a:gd name="connsiteX8" fmla="*/ 0 w 5330568"/>
                  <a:gd name="connsiteY8" fmla="*/ 546840 h 708638"/>
                  <a:gd name="connsiteX9" fmla="*/ 0 w 5330568"/>
                  <a:gd name="connsiteY9" fmla="*/ 161621 h 708638"/>
                  <a:gd name="connsiteX0" fmla="*/ 0 w 5330568"/>
                  <a:gd name="connsiteY0" fmla="*/ 166932 h 713949"/>
                  <a:gd name="connsiteX1" fmla="*/ 228296 w 5330568"/>
                  <a:gd name="connsiteY1" fmla="*/ 71986 h 713949"/>
                  <a:gd name="connsiteX2" fmla="*/ 4180311 w 5330568"/>
                  <a:gd name="connsiteY2" fmla="*/ 58814 h 713949"/>
                  <a:gd name="connsiteX3" fmla="*/ 5168947 w 5330568"/>
                  <a:gd name="connsiteY3" fmla="*/ 5311 h 713949"/>
                  <a:gd name="connsiteX4" fmla="*/ 5330568 w 5330568"/>
                  <a:gd name="connsiteY4" fmla="*/ 166932 h 713949"/>
                  <a:gd name="connsiteX5" fmla="*/ 5330568 w 5330568"/>
                  <a:gd name="connsiteY5" fmla="*/ 552151 h 713949"/>
                  <a:gd name="connsiteX6" fmla="*/ 5168947 w 5330568"/>
                  <a:gd name="connsiteY6" fmla="*/ 713772 h 713949"/>
                  <a:gd name="connsiteX7" fmla="*/ 4018386 w 5330568"/>
                  <a:gd name="connsiteY7" fmla="*/ 658890 h 713949"/>
                  <a:gd name="connsiteX8" fmla="*/ 161621 w 5330568"/>
                  <a:gd name="connsiteY8" fmla="*/ 713772 h 713949"/>
                  <a:gd name="connsiteX9" fmla="*/ 0 w 5330568"/>
                  <a:gd name="connsiteY9" fmla="*/ 552151 h 713949"/>
                  <a:gd name="connsiteX10" fmla="*/ 0 w 5330568"/>
                  <a:gd name="connsiteY10" fmla="*/ 166932 h 713949"/>
                  <a:gd name="connsiteX0" fmla="*/ 0 w 5330568"/>
                  <a:gd name="connsiteY0" fmla="*/ 166932 h 716967"/>
                  <a:gd name="connsiteX1" fmla="*/ 228296 w 5330568"/>
                  <a:gd name="connsiteY1" fmla="*/ 71986 h 716967"/>
                  <a:gd name="connsiteX2" fmla="*/ 4180311 w 5330568"/>
                  <a:gd name="connsiteY2" fmla="*/ 58814 h 716967"/>
                  <a:gd name="connsiteX3" fmla="*/ 5168947 w 5330568"/>
                  <a:gd name="connsiteY3" fmla="*/ 5311 h 716967"/>
                  <a:gd name="connsiteX4" fmla="*/ 5330568 w 5330568"/>
                  <a:gd name="connsiteY4" fmla="*/ 166932 h 716967"/>
                  <a:gd name="connsiteX5" fmla="*/ 5330568 w 5330568"/>
                  <a:gd name="connsiteY5" fmla="*/ 552151 h 716967"/>
                  <a:gd name="connsiteX6" fmla="*/ 5168947 w 5330568"/>
                  <a:gd name="connsiteY6" fmla="*/ 713772 h 716967"/>
                  <a:gd name="connsiteX7" fmla="*/ 4018386 w 5330568"/>
                  <a:gd name="connsiteY7" fmla="*/ 658890 h 716967"/>
                  <a:gd name="connsiteX8" fmla="*/ 1065636 w 5330568"/>
                  <a:gd name="connsiteY8" fmla="*/ 716967 h 716967"/>
                  <a:gd name="connsiteX9" fmla="*/ 161621 w 5330568"/>
                  <a:gd name="connsiteY9" fmla="*/ 713772 h 716967"/>
                  <a:gd name="connsiteX10" fmla="*/ 0 w 5330568"/>
                  <a:gd name="connsiteY10" fmla="*/ 552151 h 716967"/>
                  <a:gd name="connsiteX11" fmla="*/ 0 w 5330568"/>
                  <a:gd name="connsiteY11" fmla="*/ 166932 h 716967"/>
                  <a:gd name="connsiteX0" fmla="*/ 0 w 5330568"/>
                  <a:gd name="connsiteY0" fmla="*/ 166932 h 713949"/>
                  <a:gd name="connsiteX1" fmla="*/ 228296 w 5330568"/>
                  <a:gd name="connsiteY1" fmla="*/ 71986 h 713949"/>
                  <a:gd name="connsiteX2" fmla="*/ 4180311 w 5330568"/>
                  <a:gd name="connsiteY2" fmla="*/ 58814 h 713949"/>
                  <a:gd name="connsiteX3" fmla="*/ 5168947 w 5330568"/>
                  <a:gd name="connsiteY3" fmla="*/ 5311 h 713949"/>
                  <a:gd name="connsiteX4" fmla="*/ 5330568 w 5330568"/>
                  <a:gd name="connsiteY4" fmla="*/ 166932 h 713949"/>
                  <a:gd name="connsiteX5" fmla="*/ 5330568 w 5330568"/>
                  <a:gd name="connsiteY5" fmla="*/ 552151 h 713949"/>
                  <a:gd name="connsiteX6" fmla="*/ 5168947 w 5330568"/>
                  <a:gd name="connsiteY6" fmla="*/ 713772 h 713949"/>
                  <a:gd name="connsiteX7" fmla="*/ 4018386 w 5330568"/>
                  <a:gd name="connsiteY7" fmla="*/ 658890 h 713949"/>
                  <a:gd name="connsiteX8" fmla="*/ 1075161 w 5330568"/>
                  <a:gd name="connsiteY8" fmla="*/ 659817 h 713949"/>
                  <a:gd name="connsiteX9" fmla="*/ 161621 w 5330568"/>
                  <a:gd name="connsiteY9" fmla="*/ 713772 h 713949"/>
                  <a:gd name="connsiteX10" fmla="*/ 0 w 5330568"/>
                  <a:gd name="connsiteY10" fmla="*/ 552151 h 713949"/>
                  <a:gd name="connsiteX11" fmla="*/ 0 w 5330568"/>
                  <a:gd name="connsiteY11" fmla="*/ 166932 h 713949"/>
                  <a:gd name="connsiteX0" fmla="*/ 0 w 5330568"/>
                  <a:gd name="connsiteY0" fmla="*/ 166932 h 713772"/>
                  <a:gd name="connsiteX1" fmla="*/ 228296 w 5330568"/>
                  <a:gd name="connsiteY1" fmla="*/ 71986 h 713772"/>
                  <a:gd name="connsiteX2" fmla="*/ 4180311 w 5330568"/>
                  <a:gd name="connsiteY2" fmla="*/ 58814 h 713772"/>
                  <a:gd name="connsiteX3" fmla="*/ 5168947 w 5330568"/>
                  <a:gd name="connsiteY3" fmla="*/ 5311 h 713772"/>
                  <a:gd name="connsiteX4" fmla="*/ 5330568 w 5330568"/>
                  <a:gd name="connsiteY4" fmla="*/ 166932 h 713772"/>
                  <a:gd name="connsiteX5" fmla="*/ 5330568 w 5330568"/>
                  <a:gd name="connsiteY5" fmla="*/ 552151 h 713772"/>
                  <a:gd name="connsiteX6" fmla="*/ 5168947 w 5330568"/>
                  <a:gd name="connsiteY6" fmla="*/ 656622 h 713772"/>
                  <a:gd name="connsiteX7" fmla="*/ 4018386 w 5330568"/>
                  <a:gd name="connsiteY7" fmla="*/ 658890 h 713772"/>
                  <a:gd name="connsiteX8" fmla="*/ 1075161 w 5330568"/>
                  <a:gd name="connsiteY8" fmla="*/ 659817 h 713772"/>
                  <a:gd name="connsiteX9" fmla="*/ 161621 w 5330568"/>
                  <a:gd name="connsiteY9" fmla="*/ 713772 h 713772"/>
                  <a:gd name="connsiteX10" fmla="*/ 0 w 5330568"/>
                  <a:gd name="connsiteY10" fmla="*/ 552151 h 713772"/>
                  <a:gd name="connsiteX11" fmla="*/ 0 w 5330568"/>
                  <a:gd name="connsiteY11" fmla="*/ 166932 h 713772"/>
                  <a:gd name="connsiteX0" fmla="*/ 0 w 5330568"/>
                  <a:gd name="connsiteY0" fmla="*/ 166641 h 713481"/>
                  <a:gd name="connsiteX1" fmla="*/ 228296 w 5330568"/>
                  <a:gd name="connsiteY1" fmla="*/ 71695 h 713481"/>
                  <a:gd name="connsiteX2" fmla="*/ 1884786 w 5330568"/>
                  <a:gd name="connsiteY2" fmla="*/ 107076 h 713481"/>
                  <a:gd name="connsiteX3" fmla="*/ 4180311 w 5330568"/>
                  <a:gd name="connsiteY3" fmla="*/ 58523 h 713481"/>
                  <a:gd name="connsiteX4" fmla="*/ 5168947 w 5330568"/>
                  <a:gd name="connsiteY4" fmla="*/ 5020 h 713481"/>
                  <a:gd name="connsiteX5" fmla="*/ 5330568 w 5330568"/>
                  <a:gd name="connsiteY5" fmla="*/ 166641 h 713481"/>
                  <a:gd name="connsiteX6" fmla="*/ 5330568 w 5330568"/>
                  <a:gd name="connsiteY6" fmla="*/ 551860 h 713481"/>
                  <a:gd name="connsiteX7" fmla="*/ 5168947 w 5330568"/>
                  <a:gd name="connsiteY7" fmla="*/ 656331 h 713481"/>
                  <a:gd name="connsiteX8" fmla="*/ 4018386 w 5330568"/>
                  <a:gd name="connsiteY8" fmla="*/ 658599 h 713481"/>
                  <a:gd name="connsiteX9" fmla="*/ 1075161 w 5330568"/>
                  <a:gd name="connsiteY9" fmla="*/ 659526 h 713481"/>
                  <a:gd name="connsiteX10" fmla="*/ 161621 w 5330568"/>
                  <a:gd name="connsiteY10" fmla="*/ 713481 h 713481"/>
                  <a:gd name="connsiteX11" fmla="*/ 0 w 5330568"/>
                  <a:gd name="connsiteY11" fmla="*/ 551860 h 713481"/>
                  <a:gd name="connsiteX12" fmla="*/ 0 w 5330568"/>
                  <a:gd name="connsiteY12" fmla="*/ 166641 h 713481"/>
                  <a:gd name="connsiteX0" fmla="*/ 0 w 5330568"/>
                  <a:gd name="connsiteY0" fmla="*/ 166641 h 713481"/>
                  <a:gd name="connsiteX1" fmla="*/ 228296 w 5330568"/>
                  <a:gd name="connsiteY1" fmla="*/ 71695 h 713481"/>
                  <a:gd name="connsiteX2" fmla="*/ 1884786 w 5330568"/>
                  <a:gd name="connsiteY2" fmla="*/ 107076 h 713481"/>
                  <a:gd name="connsiteX3" fmla="*/ 4180311 w 5330568"/>
                  <a:gd name="connsiteY3" fmla="*/ 58523 h 713481"/>
                  <a:gd name="connsiteX4" fmla="*/ 5168947 w 5330568"/>
                  <a:gd name="connsiteY4" fmla="*/ 5020 h 713481"/>
                  <a:gd name="connsiteX5" fmla="*/ 5330568 w 5330568"/>
                  <a:gd name="connsiteY5" fmla="*/ 166641 h 713481"/>
                  <a:gd name="connsiteX6" fmla="*/ 5330568 w 5330568"/>
                  <a:gd name="connsiteY6" fmla="*/ 551860 h 713481"/>
                  <a:gd name="connsiteX7" fmla="*/ 5168947 w 5330568"/>
                  <a:gd name="connsiteY7" fmla="*/ 656331 h 713481"/>
                  <a:gd name="connsiteX8" fmla="*/ 4027911 w 5330568"/>
                  <a:gd name="connsiteY8" fmla="*/ 658599 h 713481"/>
                  <a:gd name="connsiteX9" fmla="*/ 1075161 w 5330568"/>
                  <a:gd name="connsiteY9" fmla="*/ 659526 h 713481"/>
                  <a:gd name="connsiteX10" fmla="*/ 161621 w 5330568"/>
                  <a:gd name="connsiteY10" fmla="*/ 713481 h 713481"/>
                  <a:gd name="connsiteX11" fmla="*/ 0 w 5330568"/>
                  <a:gd name="connsiteY11" fmla="*/ 551860 h 713481"/>
                  <a:gd name="connsiteX12" fmla="*/ 0 w 5330568"/>
                  <a:gd name="connsiteY12" fmla="*/ 166641 h 713481"/>
                  <a:gd name="connsiteX0" fmla="*/ 0 w 5330568"/>
                  <a:gd name="connsiteY0" fmla="*/ 110490 h 657330"/>
                  <a:gd name="connsiteX1" fmla="*/ 228296 w 5330568"/>
                  <a:gd name="connsiteY1" fmla="*/ 15544 h 657330"/>
                  <a:gd name="connsiteX2" fmla="*/ 1884786 w 5330568"/>
                  <a:gd name="connsiteY2" fmla="*/ 50925 h 657330"/>
                  <a:gd name="connsiteX3" fmla="*/ 4180311 w 5330568"/>
                  <a:gd name="connsiteY3" fmla="*/ 2372 h 657330"/>
                  <a:gd name="connsiteX4" fmla="*/ 5149897 w 5330568"/>
                  <a:gd name="connsiteY4" fmla="*/ 25069 h 657330"/>
                  <a:gd name="connsiteX5" fmla="*/ 5330568 w 5330568"/>
                  <a:gd name="connsiteY5" fmla="*/ 110490 h 657330"/>
                  <a:gd name="connsiteX6" fmla="*/ 5330568 w 5330568"/>
                  <a:gd name="connsiteY6" fmla="*/ 495709 h 657330"/>
                  <a:gd name="connsiteX7" fmla="*/ 5168947 w 5330568"/>
                  <a:gd name="connsiteY7" fmla="*/ 600180 h 657330"/>
                  <a:gd name="connsiteX8" fmla="*/ 4027911 w 5330568"/>
                  <a:gd name="connsiteY8" fmla="*/ 602448 h 657330"/>
                  <a:gd name="connsiteX9" fmla="*/ 1075161 w 5330568"/>
                  <a:gd name="connsiteY9" fmla="*/ 603375 h 657330"/>
                  <a:gd name="connsiteX10" fmla="*/ 161621 w 5330568"/>
                  <a:gd name="connsiteY10" fmla="*/ 657330 h 657330"/>
                  <a:gd name="connsiteX11" fmla="*/ 0 w 5330568"/>
                  <a:gd name="connsiteY11" fmla="*/ 495709 h 657330"/>
                  <a:gd name="connsiteX12" fmla="*/ 0 w 5330568"/>
                  <a:gd name="connsiteY12" fmla="*/ 110490 h 657330"/>
                  <a:gd name="connsiteX0" fmla="*/ 0 w 5330568"/>
                  <a:gd name="connsiteY0" fmla="*/ 110490 h 657330"/>
                  <a:gd name="connsiteX1" fmla="*/ 333071 w 5330568"/>
                  <a:gd name="connsiteY1" fmla="*/ 53644 h 657330"/>
                  <a:gd name="connsiteX2" fmla="*/ 1884786 w 5330568"/>
                  <a:gd name="connsiteY2" fmla="*/ 50925 h 657330"/>
                  <a:gd name="connsiteX3" fmla="*/ 4180311 w 5330568"/>
                  <a:gd name="connsiteY3" fmla="*/ 2372 h 657330"/>
                  <a:gd name="connsiteX4" fmla="*/ 5149897 w 5330568"/>
                  <a:gd name="connsiteY4" fmla="*/ 25069 h 657330"/>
                  <a:gd name="connsiteX5" fmla="*/ 5330568 w 5330568"/>
                  <a:gd name="connsiteY5" fmla="*/ 110490 h 657330"/>
                  <a:gd name="connsiteX6" fmla="*/ 5330568 w 5330568"/>
                  <a:gd name="connsiteY6" fmla="*/ 495709 h 657330"/>
                  <a:gd name="connsiteX7" fmla="*/ 5168947 w 5330568"/>
                  <a:gd name="connsiteY7" fmla="*/ 600180 h 657330"/>
                  <a:gd name="connsiteX8" fmla="*/ 4027911 w 5330568"/>
                  <a:gd name="connsiteY8" fmla="*/ 602448 h 657330"/>
                  <a:gd name="connsiteX9" fmla="*/ 1075161 w 5330568"/>
                  <a:gd name="connsiteY9" fmla="*/ 603375 h 657330"/>
                  <a:gd name="connsiteX10" fmla="*/ 161621 w 5330568"/>
                  <a:gd name="connsiteY10" fmla="*/ 657330 h 657330"/>
                  <a:gd name="connsiteX11" fmla="*/ 0 w 5330568"/>
                  <a:gd name="connsiteY11" fmla="*/ 495709 h 657330"/>
                  <a:gd name="connsiteX12" fmla="*/ 0 w 5330568"/>
                  <a:gd name="connsiteY12" fmla="*/ 110490 h 657330"/>
                  <a:gd name="connsiteX0" fmla="*/ 0 w 5330568"/>
                  <a:gd name="connsiteY0" fmla="*/ 110490 h 638280"/>
                  <a:gd name="connsiteX1" fmla="*/ 333071 w 5330568"/>
                  <a:gd name="connsiteY1" fmla="*/ 53644 h 638280"/>
                  <a:gd name="connsiteX2" fmla="*/ 1884786 w 5330568"/>
                  <a:gd name="connsiteY2" fmla="*/ 50925 h 638280"/>
                  <a:gd name="connsiteX3" fmla="*/ 4180311 w 5330568"/>
                  <a:gd name="connsiteY3" fmla="*/ 2372 h 638280"/>
                  <a:gd name="connsiteX4" fmla="*/ 5149897 w 5330568"/>
                  <a:gd name="connsiteY4" fmla="*/ 25069 h 638280"/>
                  <a:gd name="connsiteX5" fmla="*/ 5330568 w 5330568"/>
                  <a:gd name="connsiteY5" fmla="*/ 110490 h 638280"/>
                  <a:gd name="connsiteX6" fmla="*/ 5330568 w 5330568"/>
                  <a:gd name="connsiteY6" fmla="*/ 495709 h 638280"/>
                  <a:gd name="connsiteX7" fmla="*/ 5168947 w 5330568"/>
                  <a:gd name="connsiteY7" fmla="*/ 600180 h 638280"/>
                  <a:gd name="connsiteX8" fmla="*/ 4027911 w 5330568"/>
                  <a:gd name="connsiteY8" fmla="*/ 602448 h 638280"/>
                  <a:gd name="connsiteX9" fmla="*/ 1075161 w 5330568"/>
                  <a:gd name="connsiteY9" fmla="*/ 603375 h 638280"/>
                  <a:gd name="connsiteX10" fmla="*/ 209246 w 5330568"/>
                  <a:gd name="connsiteY10" fmla="*/ 638280 h 638280"/>
                  <a:gd name="connsiteX11" fmla="*/ 0 w 5330568"/>
                  <a:gd name="connsiteY11" fmla="*/ 495709 h 638280"/>
                  <a:gd name="connsiteX12" fmla="*/ 0 w 5330568"/>
                  <a:gd name="connsiteY12" fmla="*/ 110490 h 638280"/>
                  <a:gd name="connsiteX0" fmla="*/ 0 w 5330568"/>
                  <a:gd name="connsiteY0" fmla="*/ 91798 h 619588"/>
                  <a:gd name="connsiteX1" fmla="*/ 333071 w 5330568"/>
                  <a:gd name="connsiteY1" fmla="*/ 34952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4027911 w 5330568"/>
                  <a:gd name="connsiteY8" fmla="*/ 583756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33071 w 5330568"/>
                  <a:gd name="connsiteY1" fmla="*/ 34952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99746 w 5330568"/>
                  <a:gd name="connsiteY1" fmla="*/ 44477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619588"/>
                  <a:gd name="connsiteX1" fmla="*/ 399746 w 5330568"/>
                  <a:gd name="connsiteY1" fmla="*/ 44477 h 619588"/>
                  <a:gd name="connsiteX2" fmla="*/ 1884786 w 5330568"/>
                  <a:gd name="connsiteY2" fmla="*/ 32233 h 619588"/>
                  <a:gd name="connsiteX3" fmla="*/ 4151736 w 5330568"/>
                  <a:gd name="connsiteY3" fmla="*/ 40830 h 619588"/>
                  <a:gd name="connsiteX4" fmla="*/ 5149897 w 5330568"/>
                  <a:gd name="connsiteY4" fmla="*/ 6377 h 619588"/>
                  <a:gd name="connsiteX5" fmla="*/ 5330568 w 5330568"/>
                  <a:gd name="connsiteY5" fmla="*/ 91798 h 619588"/>
                  <a:gd name="connsiteX6" fmla="*/ 5330568 w 5330568"/>
                  <a:gd name="connsiteY6" fmla="*/ 477017 h 619588"/>
                  <a:gd name="connsiteX7" fmla="*/ 5168947 w 5330568"/>
                  <a:gd name="connsiteY7" fmla="*/ 581488 h 619588"/>
                  <a:gd name="connsiteX8" fmla="*/ 3999336 w 5330568"/>
                  <a:gd name="connsiteY8" fmla="*/ 574231 h 619588"/>
                  <a:gd name="connsiteX9" fmla="*/ 1075161 w 5330568"/>
                  <a:gd name="connsiteY9" fmla="*/ 584683 h 619588"/>
                  <a:gd name="connsiteX10" fmla="*/ 209246 w 5330568"/>
                  <a:gd name="connsiteY10" fmla="*/ 619588 h 619588"/>
                  <a:gd name="connsiteX11" fmla="*/ 0 w 5330568"/>
                  <a:gd name="connsiteY11" fmla="*/ 477017 h 619588"/>
                  <a:gd name="connsiteX12" fmla="*/ 0 w 5330568"/>
                  <a:gd name="connsiteY12" fmla="*/ 91798 h 619588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84786 w 5330568"/>
                  <a:gd name="connsiteY2" fmla="*/ 32233 h 584683"/>
                  <a:gd name="connsiteX3" fmla="*/ 4151736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81488 h 584683"/>
                  <a:gd name="connsiteX8" fmla="*/ 3999336 w 5330568"/>
                  <a:gd name="connsiteY8" fmla="*/ 574231 h 584683"/>
                  <a:gd name="connsiteX9" fmla="*/ 1075161 w 5330568"/>
                  <a:gd name="connsiteY9" fmla="*/ 584683 h 584683"/>
                  <a:gd name="connsiteX10" fmla="*/ 209246 w 5330568"/>
                  <a:gd name="connsiteY10" fmla="*/ 58148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638638"/>
                  <a:gd name="connsiteX1" fmla="*/ 399746 w 5330568"/>
                  <a:gd name="connsiteY1" fmla="*/ 44477 h 638638"/>
                  <a:gd name="connsiteX2" fmla="*/ 1884786 w 5330568"/>
                  <a:gd name="connsiteY2" fmla="*/ 32233 h 638638"/>
                  <a:gd name="connsiteX3" fmla="*/ 4151736 w 5330568"/>
                  <a:gd name="connsiteY3" fmla="*/ 40830 h 638638"/>
                  <a:gd name="connsiteX4" fmla="*/ 5149897 w 5330568"/>
                  <a:gd name="connsiteY4" fmla="*/ 6377 h 638638"/>
                  <a:gd name="connsiteX5" fmla="*/ 5330568 w 5330568"/>
                  <a:gd name="connsiteY5" fmla="*/ 91798 h 638638"/>
                  <a:gd name="connsiteX6" fmla="*/ 5330568 w 5330568"/>
                  <a:gd name="connsiteY6" fmla="*/ 477017 h 638638"/>
                  <a:gd name="connsiteX7" fmla="*/ 5168947 w 5330568"/>
                  <a:gd name="connsiteY7" fmla="*/ 581488 h 638638"/>
                  <a:gd name="connsiteX8" fmla="*/ 3999336 w 5330568"/>
                  <a:gd name="connsiteY8" fmla="*/ 574231 h 638638"/>
                  <a:gd name="connsiteX9" fmla="*/ 1075161 w 5330568"/>
                  <a:gd name="connsiteY9" fmla="*/ 584683 h 638638"/>
                  <a:gd name="connsiteX10" fmla="*/ 237821 w 5330568"/>
                  <a:gd name="connsiteY10" fmla="*/ 638638 h 638638"/>
                  <a:gd name="connsiteX11" fmla="*/ 0 w 5330568"/>
                  <a:gd name="connsiteY11" fmla="*/ 477017 h 638638"/>
                  <a:gd name="connsiteX12" fmla="*/ 0 w 5330568"/>
                  <a:gd name="connsiteY12" fmla="*/ 91798 h 638638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84786 w 5330568"/>
                  <a:gd name="connsiteY2" fmla="*/ 32233 h 584683"/>
                  <a:gd name="connsiteX3" fmla="*/ 4151736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81488 h 584683"/>
                  <a:gd name="connsiteX8" fmla="*/ 3999336 w 5330568"/>
                  <a:gd name="connsiteY8" fmla="*/ 574231 h 584683"/>
                  <a:gd name="connsiteX9" fmla="*/ 1075161 w 5330568"/>
                  <a:gd name="connsiteY9" fmla="*/ 584683 h 584683"/>
                  <a:gd name="connsiteX10" fmla="*/ 266396 w 5330568"/>
                  <a:gd name="connsiteY10" fmla="*/ 58148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84786 w 5330568"/>
                  <a:gd name="connsiteY2" fmla="*/ 3223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51736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61261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7423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595283"/>
                  <a:gd name="connsiteX1" fmla="*/ 399746 w 5330568"/>
                  <a:gd name="connsiteY1" fmla="*/ 44477 h 595283"/>
                  <a:gd name="connsiteX2" fmla="*/ 1875261 w 5330568"/>
                  <a:gd name="connsiteY2" fmla="*/ 51283 h 595283"/>
                  <a:gd name="connsiteX3" fmla="*/ 4161261 w 5330568"/>
                  <a:gd name="connsiteY3" fmla="*/ 40830 h 595283"/>
                  <a:gd name="connsiteX4" fmla="*/ 5149897 w 5330568"/>
                  <a:gd name="connsiteY4" fmla="*/ 6377 h 595283"/>
                  <a:gd name="connsiteX5" fmla="*/ 5330568 w 5330568"/>
                  <a:gd name="connsiteY5" fmla="*/ 91798 h 595283"/>
                  <a:gd name="connsiteX6" fmla="*/ 5330568 w 5330568"/>
                  <a:gd name="connsiteY6" fmla="*/ 477017 h 595283"/>
                  <a:gd name="connsiteX7" fmla="*/ 5168947 w 5330568"/>
                  <a:gd name="connsiteY7" fmla="*/ 581488 h 595283"/>
                  <a:gd name="connsiteX8" fmla="*/ 3999336 w 5330568"/>
                  <a:gd name="connsiteY8" fmla="*/ 555181 h 595283"/>
                  <a:gd name="connsiteX9" fmla="*/ 1075161 w 5330568"/>
                  <a:gd name="connsiteY9" fmla="*/ 584683 h 595283"/>
                  <a:gd name="connsiteX10" fmla="*/ 266396 w 5330568"/>
                  <a:gd name="connsiteY10" fmla="*/ 581488 h 595283"/>
                  <a:gd name="connsiteX11" fmla="*/ 0 w 5330568"/>
                  <a:gd name="connsiteY11" fmla="*/ 477017 h 595283"/>
                  <a:gd name="connsiteX12" fmla="*/ 0 w 5330568"/>
                  <a:gd name="connsiteY12" fmla="*/ 91798 h 595283"/>
                  <a:gd name="connsiteX0" fmla="*/ 0 w 5330568"/>
                  <a:gd name="connsiteY0" fmla="*/ 91798 h 613258"/>
                  <a:gd name="connsiteX1" fmla="*/ 399746 w 5330568"/>
                  <a:gd name="connsiteY1" fmla="*/ 44477 h 613258"/>
                  <a:gd name="connsiteX2" fmla="*/ 1875261 w 5330568"/>
                  <a:gd name="connsiteY2" fmla="*/ 51283 h 613258"/>
                  <a:gd name="connsiteX3" fmla="*/ 4161261 w 5330568"/>
                  <a:gd name="connsiteY3" fmla="*/ 40830 h 613258"/>
                  <a:gd name="connsiteX4" fmla="*/ 5149897 w 5330568"/>
                  <a:gd name="connsiteY4" fmla="*/ 6377 h 613258"/>
                  <a:gd name="connsiteX5" fmla="*/ 5330568 w 5330568"/>
                  <a:gd name="connsiteY5" fmla="*/ 91798 h 613258"/>
                  <a:gd name="connsiteX6" fmla="*/ 5330568 w 5330568"/>
                  <a:gd name="connsiteY6" fmla="*/ 477017 h 613258"/>
                  <a:gd name="connsiteX7" fmla="*/ 5168947 w 5330568"/>
                  <a:gd name="connsiteY7" fmla="*/ 581488 h 613258"/>
                  <a:gd name="connsiteX8" fmla="*/ 3999336 w 5330568"/>
                  <a:gd name="connsiteY8" fmla="*/ 555181 h 613258"/>
                  <a:gd name="connsiteX9" fmla="*/ 1075161 w 5330568"/>
                  <a:gd name="connsiteY9" fmla="*/ 613258 h 613258"/>
                  <a:gd name="connsiteX10" fmla="*/ 266396 w 5330568"/>
                  <a:gd name="connsiteY10" fmla="*/ 581488 h 613258"/>
                  <a:gd name="connsiteX11" fmla="*/ 0 w 5330568"/>
                  <a:gd name="connsiteY11" fmla="*/ 477017 h 613258"/>
                  <a:gd name="connsiteX12" fmla="*/ 0 w 5330568"/>
                  <a:gd name="connsiteY12" fmla="*/ 91798 h 613258"/>
                  <a:gd name="connsiteX0" fmla="*/ 0 w 5330568"/>
                  <a:gd name="connsiteY0" fmla="*/ 91798 h 589183"/>
                  <a:gd name="connsiteX1" fmla="*/ 399746 w 5330568"/>
                  <a:gd name="connsiteY1" fmla="*/ 44477 h 589183"/>
                  <a:gd name="connsiteX2" fmla="*/ 1875261 w 5330568"/>
                  <a:gd name="connsiteY2" fmla="*/ 51283 h 589183"/>
                  <a:gd name="connsiteX3" fmla="*/ 4161261 w 5330568"/>
                  <a:gd name="connsiteY3" fmla="*/ 40830 h 589183"/>
                  <a:gd name="connsiteX4" fmla="*/ 5149897 w 5330568"/>
                  <a:gd name="connsiteY4" fmla="*/ 6377 h 589183"/>
                  <a:gd name="connsiteX5" fmla="*/ 5330568 w 5330568"/>
                  <a:gd name="connsiteY5" fmla="*/ 91798 h 589183"/>
                  <a:gd name="connsiteX6" fmla="*/ 5330568 w 5330568"/>
                  <a:gd name="connsiteY6" fmla="*/ 477017 h 589183"/>
                  <a:gd name="connsiteX7" fmla="*/ 5168947 w 5330568"/>
                  <a:gd name="connsiteY7" fmla="*/ 581488 h 589183"/>
                  <a:gd name="connsiteX8" fmla="*/ 3999336 w 5330568"/>
                  <a:gd name="connsiteY8" fmla="*/ 555181 h 589183"/>
                  <a:gd name="connsiteX9" fmla="*/ 1065636 w 5330568"/>
                  <a:gd name="connsiteY9" fmla="*/ 546583 h 589183"/>
                  <a:gd name="connsiteX10" fmla="*/ 266396 w 5330568"/>
                  <a:gd name="connsiteY10" fmla="*/ 581488 h 589183"/>
                  <a:gd name="connsiteX11" fmla="*/ 0 w 5330568"/>
                  <a:gd name="connsiteY11" fmla="*/ 477017 h 589183"/>
                  <a:gd name="connsiteX12" fmla="*/ 0 w 5330568"/>
                  <a:gd name="connsiteY12" fmla="*/ 91798 h 589183"/>
                  <a:gd name="connsiteX0" fmla="*/ 0 w 5330568"/>
                  <a:gd name="connsiteY0" fmla="*/ 91798 h 581488"/>
                  <a:gd name="connsiteX1" fmla="*/ 399746 w 5330568"/>
                  <a:gd name="connsiteY1" fmla="*/ 44477 h 581488"/>
                  <a:gd name="connsiteX2" fmla="*/ 1875261 w 5330568"/>
                  <a:gd name="connsiteY2" fmla="*/ 51283 h 581488"/>
                  <a:gd name="connsiteX3" fmla="*/ 4161261 w 5330568"/>
                  <a:gd name="connsiteY3" fmla="*/ 40830 h 581488"/>
                  <a:gd name="connsiteX4" fmla="*/ 5149897 w 5330568"/>
                  <a:gd name="connsiteY4" fmla="*/ 6377 h 581488"/>
                  <a:gd name="connsiteX5" fmla="*/ 5330568 w 5330568"/>
                  <a:gd name="connsiteY5" fmla="*/ 91798 h 581488"/>
                  <a:gd name="connsiteX6" fmla="*/ 5330568 w 5330568"/>
                  <a:gd name="connsiteY6" fmla="*/ 477017 h 581488"/>
                  <a:gd name="connsiteX7" fmla="*/ 5168947 w 5330568"/>
                  <a:gd name="connsiteY7" fmla="*/ 581488 h 581488"/>
                  <a:gd name="connsiteX8" fmla="*/ 3999336 w 5330568"/>
                  <a:gd name="connsiteY8" fmla="*/ 555181 h 581488"/>
                  <a:gd name="connsiteX9" fmla="*/ 1065636 w 5330568"/>
                  <a:gd name="connsiteY9" fmla="*/ 546583 h 581488"/>
                  <a:gd name="connsiteX10" fmla="*/ 256871 w 5330568"/>
                  <a:gd name="connsiteY10" fmla="*/ 524338 h 581488"/>
                  <a:gd name="connsiteX11" fmla="*/ 0 w 5330568"/>
                  <a:gd name="connsiteY11" fmla="*/ 477017 h 581488"/>
                  <a:gd name="connsiteX12" fmla="*/ 0 w 5330568"/>
                  <a:gd name="connsiteY12" fmla="*/ 91798 h 581488"/>
                  <a:gd name="connsiteX0" fmla="*/ 0 w 5330568"/>
                  <a:gd name="connsiteY0" fmla="*/ 91798 h 555181"/>
                  <a:gd name="connsiteX1" fmla="*/ 399746 w 5330568"/>
                  <a:gd name="connsiteY1" fmla="*/ 44477 h 555181"/>
                  <a:gd name="connsiteX2" fmla="*/ 1875261 w 5330568"/>
                  <a:gd name="connsiteY2" fmla="*/ 51283 h 555181"/>
                  <a:gd name="connsiteX3" fmla="*/ 4161261 w 5330568"/>
                  <a:gd name="connsiteY3" fmla="*/ 40830 h 555181"/>
                  <a:gd name="connsiteX4" fmla="*/ 5149897 w 5330568"/>
                  <a:gd name="connsiteY4" fmla="*/ 6377 h 555181"/>
                  <a:gd name="connsiteX5" fmla="*/ 5330568 w 5330568"/>
                  <a:gd name="connsiteY5" fmla="*/ 91798 h 555181"/>
                  <a:gd name="connsiteX6" fmla="*/ 5330568 w 5330568"/>
                  <a:gd name="connsiteY6" fmla="*/ 477017 h 555181"/>
                  <a:gd name="connsiteX7" fmla="*/ 5149897 w 5330568"/>
                  <a:gd name="connsiteY7" fmla="*/ 543388 h 555181"/>
                  <a:gd name="connsiteX8" fmla="*/ 3999336 w 5330568"/>
                  <a:gd name="connsiteY8" fmla="*/ 555181 h 555181"/>
                  <a:gd name="connsiteX9" fmla="*/ 1065636 w 5330568"/>
                  <a:gd name="connsiteY9" fmla="*/ 546583 h 555181"/>
                  <a:gd name="connsiteX10" fmla="*/ 256871 w 5330568"/>
                  <a:gd name="connsiteY10" fmla="*/ 524338 h 555181"/>
                  <a:gd name="connsiteX11" fmla="*/ 0 w 5330568"/>
                  <a:gd name="connsiteY11" fmla="*/ 477017 h 555181"/>
                  <a:gd name="connsiteX12" fmla="*/ 0 w 5330568"/>
                  <a:gd name="connsiteY12" fmla="*/ 91798 h 555181"/>
                  <a:gd name="connsiteX0" fmla="*/ 0 w 5330568"/>
                  <a:gd name="connsiteY0" fmla="*/ 91798 h 583756"/>
                  <a:gd name="connsiteX1" fmla="*/ 399746 w 5330568"/>
                  <a:gd name="connsiteY1" fmla="*/ 44477 h 583756"/>
                  <a:gd name="connsiteX2" fmla="*/ 1875261 w 5330568"/>
                  <a:gd name="connsiteY2" fmla="*/ 51283 h 583756"/>
                  <a:gd name="connsiteX3" fmla="*/ 4161261 w 5330568"/>
                  <a:gd name="connsiteY3" fmla="*/ 40830 h 583756"/>
                  <a:gd name="connsiteX4" fmla="*/ 5149897 w 5330568"/>
                  <a:gd name="connsiteY4" fmla="*/ 6377 h 583756"/>
                  <a:gd name="connsiteX5" fmla="*/ 5330568 w 5330568"/>
                  <a:gd name="connsiteY5" fmla="*/ 91798 h 583756"/>
                  <a:gd name="connsiteX6" fmla="*/ 5330568 w 5330568"/>
                  <a:gd name="connsiteY6" fmla="*/ 477017 h 583756"/>
                  <a:gd name="connsiteX7" fmla="*/ 5149897 w 5330568"/>
                  <a:gd name="connsiteY7" fmla="*/ 543388 h 583756"/>
                  <a:gd name="connsiteX8" fmla="*/ 3999336 w 5330568"/>
                  <a:gd name="connsiteY8" fmla="*/ 583756 h 583756"/>
                  <a:gd name="connsiteX9" fmla="*/ 1065636 w 5330568"/>
                  <a:gd name="connsiteY9" fmla="*/ 546583 h 583756"/>
                  <a:gd name="connsiteX10" fmla="*/ 256871 w 5330568"/>
                  <a:gd name="connsiteY10" fmla="*/ 524338 h 583756"/>
                  <a:gd name="connsiteX11" fmla="*/ 0 w 5330568"/>
                  <a:gd name="connsiteY11" fmla="*/ 477017 h 583756"/>
                  <a:gd name="connsiteX12" fmla="*/ 0 w 5330568"/>
                  <a:gd name="connsiteY12" fmla="*/ 91798 h 583756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83756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83756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5518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99336 w 5330568"/>
                  <a:gd name="connsiteY8" fmla="*/ 55518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8447"/>
                  <a:gd name="connsiteX1" fmla="*/ 399746 w 5330568"/>
                  <a:gd name="connsiteY1" fmla="*/ 44477 h 588447"/>
                  <a:gd name="connsiteX2" fmla="*/ 1875261 w 5330568"/>
                  <a:gd name="connsiteY2" fmla="*/ 51283 h 588447"/>
                  <a:gd name="connsiteX3" fmla="*/ 4161261 w 5330568"/>
                  <a:gd name="connsiteY3" fmla="*/ 40830 h 588447"/>
                  <a:gd name="connsiteX4" fmla="*/ 5149897 w 5330568"/>
                  <a:gd name="connsiteY4" fmla="*/ 6377 h 588447"/>
                  <a:gd name="connsiteX5" fmla="*/ 5330568 w 5330568"/>
                  <a:gd name="connsiteY5" fmla="*/ 91798 h 588447"/>
                  <a:gd name="connsiteX6" fmla="*/ 5330568 w 5330568"/>
                  <a:gd name="connsiteY6" fmla="*/ 477017 h 588447"/>
                  <a:gd name="connsiteX7" fmla="*/ 5149897 w 5330568"/>
                  <a:gd name="connsiteY7" fmla="*/ 543388 h 588447"/>
                  <a:gd name="connsiteX8" fmla="*/ 3970761 w 5330568"/>
                  <a:gd name="connsiteY8" fmla="*/ 574231 h 588447"/>
                  <a:gd name="connsiteX9" fmla="*/ 1075161 w 5330568"/>
                  <a:gd name="connsiteY9" fmla="*/ 584683 h 588447"/>
                  <a:gd name="connsiteX10" fmla="*/ 256871 w 5330568"/>
                  <a:gd name="connsiteY10" fmla="*/ 524338 h 588447"/>
                  <a:gd name="connsiteX11" fmla="*/ 0 w 5330568"/>
                  <a:gd name="connsiteY11" fmla="*/ 477017 h 588447"/>
                  <a:gd name="connsiteX12" fmla="*/ 0 w 5330568"/>
                  <a:gd name="connsiteY12" fmla="*/ 91798 h 588447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49897 w 5330568"/>
                  <a:gd name="connsiteY7" fmla="*/ 543388 h 584683"/>
                  <a:gd name="connsiteX8" fmla="*/ 3970761 w 5330568"/>
                  <a:gd name="connsiteY8" fmla="*/ 57423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91798 h 589704"/>
                  <a:gd name="connsiteX1" fmla="*/ 399746 w 5330568"/>
                  <a:gd name="connsiteY1" fmla="*/ 44477 h 589704"/>
                  <a:gd name="connsiteX2" fmla="*/ 1875261 w 5330568"/>
                  <a:gd name="connsiteY2" fmla="*/ 51283 h 589704"/>
                  <a:gd name="connsiteX3" fmla="*/ 4161261 w 5330568"/>
                  <a:gd name="connsiteY3" fmla="*/ 40830 h 589704"/>
                  <a:gd name="connsiteX4" fmla="*/ 5149897 w 5330568"/>
                  <a:gd name="connsiteY4" fmla="*/ 6377 h 589704"/>
                  <a:gd name="connsiteX5" fmla="*/ 5330568 w 5330568"/>
                  <a:gd name="connsiteY5" fmla="*/ 91798 h 589704"/>
                  <a:gd name="connsiteX6" fmla="*/ 5330568 w 5330568"/>
                  <a:gd name="connsiteY6" fmla="*/ 477017 h 589704"/>
                  <a:gd name="connsiteX7" fmla="*/ 5168947 w 5330568"/>
                  <a:gd name="connsiteY7" fmla="*/ 571963 h 589704"/>
                  <a:gd name="connsiteX8" fmla="*/ 3970761 w 5330568"/>
                  <a:gd name="connsiteY8" fmla="*/ 574231 h 589704"/>
                  <a:gd name="connsiteX9" fmla="*/ 1075161 w 5330568"/>
                  <a:gd name="connsiteY9" fmla="*/ 584683 h 589704"/>
                  <a:gd name="connsiteX10" fmla="*/ 256871 w 5330568"/>
                  <a:gd name="connsiteY10" fmla="*/ 524338 h 589704"/>
                  <a:gd name="connsiteX11" fmla="*/ 0 w 5330568"/>
                  <a:gd name="connsiteY11" fmla="*/ 477017 h 589704"/>
                  <a:gd name="connsiteX12" fmla="*/ 0 w 5330568"/>
                  <a:gd name="connsiteY12" fmla="*/ 91798 h 589704"/>
                  <a:gd name="connsiteX0" fmla="*/ 0 w 5330568"/>
                  <a:gd name="connsiteY0" fmla="*/ 91798 h 584683"/>
                  <a:gd name="connsiteX1" fmla="*/ 399746 w 5330568"/>
                  <a:gd name="connsiteY1" fmla="*/ 44477 h 584683"/>
                  <a:gd name="connsiteX2" fmla="*/ 1875261 w 5330568"/>
                  <a:gd name="connsiteY2" fmla="*/ 51283 h 584683"/>
                  <a:gd name="connsiteX3" fmla="*/ 4161261 w 5330568"/>
                  <a:gd name="connsiteY3" fmla="*/ 40830 h 584683"/>
                  <a:gd name="connsiteX4" fmla="*/ 5149897 w 5330568"/>
                  <a:gd name="connsiteY4" fmla="*/ 6377 h 584683"/>
                  <a:gd name="connsiteX5" fmla="*/ 5330568 w 5330568"/>
                  <a:gd name="connsiteY5" fmla="*/ 91798 h 584683"/>
                  <a:gd name="connsiteX6" fmla="*/ 5330568 w 5330568"/>
                  <a:gd name="connsiteY6" fmla="*/ 477017 h 584683"/>
                  <a:gd name="connsiteX7" fmla="*/ 5168947 w 5330568"/>
                  <a:gd name="connsiteY7" fmla="*/ 571963 h 584683"/>
                  <a:gd name="connsiteX8" fmla="*/ 3970761 w 5330568"/>
                  <a:gd name="connsiteY8" fmla="*/ 574231 h 584683"/>
                  <a:gd name="connsiteX9" fmla="*/ 1075161 w 5330568"/>
                  <a:gd name="connsiteY9" fmla="*/ 584683 h 584683"/>
                  <a:gd name="connsiteX10" fmla="*/ 256871 w 5330568"/>
                  <a:gd name="connsiteY10" fmla="*/ 524338 h 584683"/>
                  <a:gd name="connsiteX11" fmla="*/ 0 w 5330568"/>
                  <a:gd name="connsiteY11" fmla="*/ 477017 h 584683"/>
                  <a:gd name="connsiteX12" fmla="*/ 0 w 5330568"/>
                  <a:gd name="connsiteY12" fmla="*/ 91798 h 584683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75261 w 5330568"/>
                  <a:gd name="connsiteY2" fmla="*/ 16650 h 550050"/>
                  <a:gd name="connsiteX3" fmla="*/ 4161261 w 5330568"/>
                  <a:gd name="connsiteY3" fmla="*/ 619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61689 h 554574"/>
                  <a:gd name="connsiteX1" fmla="*/ 399746 w 5330568"/>
                  <a:gd name="connsiteY1" fmla="*/ 14368 h 554574"/>
                  <a:gd name="connsiteX2" fmla="*/ 1875261 w 5330568"/>
                  <a:gd name="connsiteY2" fmla="*/ 21174 h 554574"/>
                  <a:gd name="connsiteX3" fmla="*/ 4161261 w 5330568"/>
                  <a:gd name="connsiteY3" fmla="*/ 10721 h 554574"/>
                  <a:gd name="connsiteX4" fmla="*/ 5159422 w 5330568"/>
                  <a:gd name="connsiteY4" fmla="*/ 33418 h 554574"/>
                  <a:gd name="connsiteX5" fmla="*/ 5330568 w 5330568"/>
                  <a:gd name="connsiteY5" fmla="*/ 61689 h 554574"/>
                  <a:gd name="connsiteX6" fmla="*/ 5330568 w 5330568"/>
                  <a:gd name="connsiteY6" fmla="*/ 446908 h 554574"/>
                  <a:gd name="connsiteX7" fmla="*/ 5168947 w 5330568"/>
                  <a:gd name="connsiteY7" fmla="*/ 541854 h 554574"/>
                  <a:gd name="connsiteX8" fmla="*/ 3970761 w 5330568"/>
                  <a:gd name="connsiteY8" fmla="*/ 544122 h 554574"/>
                  <a:gd name="connsiteX9" fmla="*/ 1075161 w 5330568"/>
                  <a:gd name="connsiteY9" fmla="*/ 554574 h 554574"/>
                  <a:gd name="connsiteX10" fmla="*/ 256871 w 5330568"/>
                  <a:gd name="connsiteY10" fmla="*/ 494229 h 554574"/>
                  <a:gd name="connsiteX11" fmla="*/ 0 w 5330568"/>
                  <a:gd name="connsiteY11" fmla="*/ 446908 h 554574"/>
                  <a:gd name="connsiteX12" fmla="*/ 0 w 5330568"/>
                  <a:gd name="connsiteY12" fmla="*/ 61689 h 554574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75261 w 5330568"/>
                  <a:gd name="connsiteY2" fmla="*/ 1665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59422 w 5330568"/>
                  <a:gd name="connsiteY4" fmla="*/ 2889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62669 h 555554"/>
                  <a:gd name="connsiteX1" fmla="*/ 399746 w 5330568"/>
                  <a:gd name="connsiteY1" fmla="*/ 15348 h 555554"/>
                  <a:gd name="connsiteX2" fmla="*/ 1894311 w 5330568"/>
                  <a:gd name="connsiteY2" fmla="*/ 41204 h 555554"/>
                  <a:gd name="connsiteX3" fmla="*/ 4170786 w 5330568"/>
                  <a:gd name="connsiteY3" fmla="*/ 68851 h 555554"/>
                  <a:gd name="connsiteX4" fmla="*/ 5178472 w 5330568"/>
                  <a:gd name="connsiteY4" fmla="*/ 15348 h 555554"/>
                  <a:gd name="connsiteX5" fmla="*/ 5330568 w 5330568"/>
                  <a:gd name="connsiteY5" fmla="*/ 62669 h 555554"/>
                  <a:gd name="connsiteX6" fmla="*/ 5330568 w 5330568"/>
                  <a:gd name="connsiteY6" fmla="*/ 447888 h 555554"/>
                  <a:gd name="connsiteX7" fmla="*/ 5168947 w 5330568"/>
                  <a:gd name="connsiteY7" fmla="*/ 542834 h 555554"/>
                  <a:gd name="connsiteX8" fmla="*/ 3970761 w 5330568"/>
                  <a:gd name="connsiteY8" fmla="*/ 545102 h 555554"/>
                  <a:gd name="connsiteX9" fmla="*/ 1075161 w 5330568"/>
                  <a:gd name="connsiteY9" fmla="*/ 555554 h 555554"/>
                  <a:gd name="connsiteX10" fmla="*/ 256871 w 5330568"/>
                  <a:gd name="connsiteY10" fmla="*/ 495209 h 555554"/>
                  <a:gd name="connsiteX11" fmla="*/ 0 w 5330568"/>
                  <a:gd name="connsiteY11" fmla="*/ 447888 h 555554"/>
                  <a:gd name="connsiteX12" fmla="*/ 0 w 5330568"/>
                  <a:gd name="connsiteY12" fmla="*/ 62669 h 555554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78472 w 5330568"/>
                  <a:gd name="connsiteY4" fmla="*/ 9844 h 550050"/>
                  <a:gd name="connsiteX5" fmla="*/ 5330568 w 5330568"/>
                  <a:gd name="connsiteY5" fmla="*/ 57165 h 550050"/>
                  <a:gd name="connsiteX6" fmla="*/ 5330568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30568"/>
                  <a:gd name="connsiteY0" fmla="*/ 57165 h 550050"/>
                  <a:gd name="connsiteX1" fmla="*/ 399746 w 5330568"/>
                  <a:gd name="connsiteY1" fmla="*/ 9844 h 550050"/>
                  <a:gd name="connsiteX2" fmla="*/ 1894311 w 5330568"/>
                  <a:gd name="connsiteY2" fmla="*/ 35700 h 550050"/>
                  <a:gd name="connsiteX3" fmla="*/ 4170786 w 5330568"/>
                  <a:gd name="connsiteY3" fmla="*/ 63347 h 550050"/>
                  <a:gd name="connsiteX4" fmla="*/ 5178472 w 5330568"/>
                  <a:gd name="connsiteY4" fmla="*/ 9844 h 550050"/>
                  <a:gd name="connsiteX5" fmla="*/ 5330568 w 5330568"/>
                  <a:gd name="connsiteY5" fmla="*/ 57165 h 550050"/>
                  <a:gd name="connsiteX6" fmla="*/ 5301993 w 5330568"/>
                  <a:gd name="connsiteY6" fmla="*/ 442384 h 550050"/>
                  <a:gd name="connsiteX7" fmla="*/ 5168947 w 5330568"/>
                  <a:gd name="connsiteY7" fmla="*/ 537330 h 550050"/>
                  <a:gd name="connsiteX8" fmla="*/ 3970761 w 5330568"/>
                  <a:gd name="connsiteY8" fmla="*/ 539598 h 550050"/>
                  <a:gd name="connsiteX9" fmla="*/ 1075161 w 5330568"/>
                  <a:gd name="connsiteY9" fmla="*/ 550050 h 550050"/>
                  <a:gd name="connsiteX10" fmla="*/ 256871 w 5330568"/>
                  <a:gd name="connsiteY10" fmla="*/ 489705 h 550050"/>
                  <a:gd name="connsiteX11" fmla="*/ 0 w 5330568"/>
                  <a:gd name="connsiteY11" fmla="*/ 442384 h 550050"/>
                  <a:gd name="connsiteX12" fmla="*/ 0 w 5330568"/>
                  <a:gd name="connsiteY12" fmla="*/ 57165 h 550050"/>
                  <a:gd name="connsiteX0" fmla="*/ 0 w 5321043"/>
                  <a:gd name="connsiteY0" fmla="*/ 57165 h 550050"/>
                  <a:gd name="connsiteX1" fmla="*/ 399746 w 5321043"/>
                  <a:gd name="connsiteY1" fmla="*/ 9844 h 550050"/>
                  <a:gd name="connsiteX2" fmla="*/ 1894311 w 5321043"/>
                  <a:gd name="connsiteY2" fmla="*/ 35700 h 550050"/>
                  <a:gd name="connsiteX3" fmla="*/ 4170786 w 5321043"/>
                  <a:gd name="connsiteY3" fmla="*/ 63347 h 550050"/>
                  <a:gd name="connsiteX4" fmla="*/ 5178472 w 5321043"/>
                  <a:gd name="connsiteY4" fmla="*/ 9844 h 550050"/>
                  <a:gd name="connsiteX5" fmla="*/ 5321043 w 5321043"/>
                  <a:gd name="connsiteY5" fmla="*/ 66690 h 550050"/>
                  <a:gd name="connsiteX6" fmla="*/ 5301993 w 5321043"/>
                  <a:gd name="connsiteY6" fmla="*/ 442384 h 550050"/>
                  <a:gd name="connsiteX7" fmla="*/ 5168947 w 5321043"/>
                  <a:gd name="connsiteY7" fmla="*/ 537330 h 550050"/>
                  <a:gd name="connsiteX8" fmla="*/ 3970761 w 5321043"/>
                  <a:gd name="connsiteY8" fmla="*/ 539598 h 550050"/>
                  <a:gd name="connsiteX9" fmla="*/ 1075161 w 5321043"/>
                  <a:gd name="connsiteY9" fmla="*/ 550050 h 550050"/>
                  <a:gd name="connsiteX10" fmla="*/ 256871 w 5321043"/>
                  <a:gd name="connsiteY10" fmla="*/ 489705 h 550050"/>
                  <a:gd name="connsiteX11" fmla="*/ 0 w 5321043"/>
                  <a:gd name="connsiteY11" fmla="*/ 442384 h 550050"/>
                  <a:gd name="connsiteX12" fmla="*/ 0 w 5321043"/>
                  <a:gd name="connsiteY12" fmla="*/ 57165 h 550050"/>
                  <a:gd name="connsiteX0" fmla="*/ 0 w 5321043"/>
                  <a:gd name="connsiteY0" fmla="*/ 57165 h 550050"/>
                  <a:gd name="connsiteX1" fmla="*/ 399746 w 5321043"/>
                  <a:gd name="connsiteY1" fmla="*/ 9844 h 550050"/>
                  <a:gd name="connsiteX2" fmla="*/ 1894311 w 5321043"/>
                  <a:gd name="connsiteY2" fmla="*/ 35700 h 550050"/>
                  <a:gd name="connsiteX3" fmla="*/ 4170786 w 5321043"/>
                  <a:gd name="connsiteY3" fmla="*/ 63347 h 550050"/>
                  <a:gd name="connsiteX4" fmla="*/ 5178472 w 5321043"/>
                  <a:gd name="connsiteY4" fmla="*/ 9844 h 550050"/>
                  <a:gd name="connsiteX5" fmla="*/ 5321043 w 5321043"/>
                  <a:gd name="connsiteY5" fmla="*/ 66690 h 550050"/>
                  <a:gd name="connsiteX6" fmla="*/ 5301993 w 5321043"/>
                  <a:gd name="connsiteY6" fmla="*/ 442384 h 550050"/>
                  <a:gd name="connsiteX7" fmla="*/ 5168947 w 5321043"/>
                  <a:gd name="connsiteY7" fmla="*/ 537330 h 550050"/>
                  <a:gd name="connsiteX8" fmla="*/ 3970761 w 5321043"/>
                  <a:gd name="connsiteY8" fmla="*/ 539598 h 550050"/>
                  <a:gd name="connsiteX9" fmla="*/ 1075161 w 5321043"/>
                  <a:gd name="connsiteY9" fmla="*/ 550050 h 550050"/>
                  <a:gd name="connsiteX10" fmla="*/ 256871 w 5321043"/>
                  <a:gd name="connsiteY10" fmla="*/ 489705 h 550050"/>
                  <a:gd name="connsiteX11" fmla="*/ 0 w 5321043"/>
                  <a:gd name="connsiteY11" fmla="*/ 442384 h 550050"/>
                  <a:gd name="connsiteX12" fmla="*/ 0 w 5321043"/>
                  <a:gd name="connsiteY12" fmla="*/ 57165 h 550050"/>
                  <a:gd name="connsiteX0" fmla="*/ 37 w 5321080"/>
                  <a:gd name="connsiteY0" fmla="*/ 57165 h 550050"/>
                  <a:gd name="connsiteX1" fmla="*/ 399783 w 5321080"/>
                  <a:gd name="connsiteY1" fmla="*/ 9844 h 550050"/>
                  <a:gd name="connsiteX2" fmla="*/ 1894348 w 5321080"/>
                  <a:gd name="connsiteY2" fmla="*/ 35700 h 550050"/>
                  <a:gd name="connsiteX3" fmla="*/ 4170823 w 5321080"/>
                  <a:gd name="connsiteY3" fmla="*/ 63347 h 550050"/>
                  <a:gd name="connsiteX4" fmla="*/ 5178509 w 5321080"/>
                  <a:gd name="connsiteY4" fmla="*/ 9844 h 550050"/>
                  <a:gd name="connsiteX5" fmla="*/ 5321080 w 5321080"/>
                  <a:gd name="connsiteY5" fmla="*/ 66690 h 550050"/>
                  <a:gd name="connsiteX6" fmla="*/ 5302030 w 5321080"/>
                  <a:gd name="connsiteY6" fmla="*/ 442384 h 550050"/>
                  <a:gd name="connsiteX7" fmla="*/ 5168984 w 5321080"/>
                  <a:gd name="connsiteY7" fmla="*/ 537330 h 550050"/>
                  <a:gd name="connsiteX8" fmla="*/ 3970798 w 5321080"/>
                  <a:gd name="connsiteY8" fmla="*/ 539598 h 550050"/>
                  <a:gd name="connsiteX9" fmla="*/ 1075198 w 5321080"/>
                  <a:gd name="connsiteY9" fmla="*/ 550050 h 550050"/>
                  <a:gd name="connsiteX10" fmla="*/ 256908 w 5321080"/>
                  <a:gd name="connsiteY10" fmla="*/ 489705 h 550050"/>
                  <a:gd name="connsiteX11" fmla="*/ 37 w 5321080"/>
                  <a:gd name="connsiteY11" fmla="*/ 442384 h 550050"/>
                  <a:gd name="connsiteX12" fmla="*/ 25039 w 5321080"/>
                  <a:gd name="connsiteY12" fmla="*/ 259266 h 550050"/>
                  <a:gd name="connsiteX13" fmla="*/ 37 w 5321080"/>
                  <a:gd name="connsiteY13" fmla="*/ 57165 h 550050"/>
                  <a:gd name="connsiteX0" fmla="*/ 15 w 5321058"/>
                  <a:gd name="connsiteY0" fmla="*/ 57165 h 550050"/>
                  <a:gd name="connsiteX1" fmla="*/ 399761 w 5321058"/>
                  <a:gd name="connsiteY1" fmla="*/ 9844 h 550050"/>
                  <a:gd name="connsiteX2" fmla="*/ 1894326 w 5321058"/>
                  <a:gd name="connsiteY2" fmla="*/ 35700 h 550050"/>
                  <a:gd name="connsiteX3" fmla="*/ 4170801 w 5321058"/>
                  <a:gd name="connsiteY3" fmla="*/ 63347 h 550050"/>
                  <a:gd name="connsiteX4" fmla="*/ 5178487 w 5321058"/>
                  <a:gd name="connsiteY4" fmla="*/ 9844 h 550050"/>
                  <a:gd name="connsiteX5" fmla="*/ 5321058 w 5321058"/>
                  <a:gd name="connsiteY5" fmla="*/ 66690 h 550050"/>
                  <a:gd name="connsiteX6" fmla="*/ 5302008 w 5321058"/>
                  <a:gd name="connsiteY6" fmla="*/ 442384 h 550050"/>
                  <a:gd name="connsiteX7" fmla="*/ 5168962 w 5321058"/>
                  <a:gd name="connsiteY7" fmla="*/ 537330 h 550050"/>
                  <a:gd name="connsiteX8" fmla="*/ 3970776 w 5321058"/>
                  <a:gd name="connsiteY8" fmla="*/ 539598 h 550050"/>
                  <a:gd name="connsiteX9" fmla="*/ 1075176 w 5321058"/>
                  <a:gd name="connsiteY9" fmla="*/ 550050 h 550050"/>
                  <a:gd name="connsiteX10" fmla="*/ 256886 w 5321058"/>
                  <a:gd name="connsiteY10" fmla="*/ 489705 h 550050"/>
                  <a:gd name="connsiteX11" fmla="*/ 15 w 5321058"/>
                  <a:gd name="connsiteY11" fmla="*/ 442384 h 550050"/>
                  <a:gd name="connsiteX12" fmla="*/ 72642 w 5321058"/>
                  <a:gd name="connsiteY12" fmla="*/ 230691 h 550050"/>
                  <a:gd name="connsiteX13" fmla="*/ 15 w 5321058"/>
                  <a:gd name="connsiteY13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894368 w 5321100"/>
                  <a:gd name="connsiteY2" fmla="*/ 35700 h 550050"/>
                  <a:gd name="connsiteX3" fmla="*/ 4170843 w 5321100"/>
                  <a:gd name="connsiteY3" fmla="*/ 63347 h 550050"/>
                  <a:gd name="connsiteX4" fmla="*/ 5178529 w 5321100"/>
                  <a:gd name="connsiteY4" fmla="*/ 9844 h 550050"/>
                  <a:gd name="connsiteX5" fmla="*/ 5321100 w 5321100"/>
                  <a:gd name="connsiteY5" fmla="*/ 66690 h 550050"/>
                  <a:gd name="connsiteX6" fmla="*/ 5302050 w 5321100"/>
                  <a:gd name="connsiteY6" fmla="*/ 442384 h 550050"/>
                  <a:gd name="connsiteX7" fmla="*/ 5169004 w 5321100"/>
                  <a:gd name="connsiteY7" fmla="*/ 537330 h 550050"/>
                  <a:gd name="connsiteX8" fmla="*/ 3970818 w 5321100"/>
                  <a:gd name="connsiteY8" fmla="*/ 539598 h 550050"/>
                  <a:gd name="connsiteX9" fmla="*/ 1075218 w 5321100"/>
                  <a:gd name="connsiteY9" fmla="*/ 550050 h 550050"/>
                  <a:gd name="connsiteX10" fmla="*/ 256928 w 5321100"/>
                  <a:gd name="connsiteY10" fmla="*/ 489705 h 550050"/>
                  <a:gd name="connsiteX11" fmla="*/ 57 w 5321100"/>
                  <a:gd name="connsiteY11" fmla="*/ 442384 h 550050"/>
                  <a:gd name="connsiteX12" fmla="*/ 15534 w 5321100"/>
                  <a:gd name="connsiteY12" fmla="*/ 221166 h 550050"/>
                  <a:gd name="connsiteX13" fmla="*/ 57 w 5321100"/>
                  <a:gd name="connsiteY13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894368 w 5321100"/>
                  <a:gd name="connsiteY2" fmla="*/ 35700 h 550050"/>
                  <a:gd name="connsiteX3" fmla="*/ 4170843 w 5321100"/>
                  <a:gd name="connsiteY3" fmla="*/ 63347 h 550050"/>
                  <a:gd name="connsiteX4" fmla="*/ 5178529 w 5321100"/>
                  <a:gd name="connsiteY4" fmla="*/ 9844 h 550050"/>
                  <a:gd name="connsiteX5" fmla="*/ 5321100 w 5321100"/>
                  <a:gd name="connsiteY5" fmla="*/ 66690 h 550050"/>
                  <a:gd name="connsiteX6" fmla="*/ 5302050 w 5321100"/>
                  <a:gd name="connsiteY6" fmla="*/ 442384 h 550050"/>
                  <a:gd name="connsiteX7" fmla="*/ 5169004 w 5321100"/>
                  <a:gd name="connsiteY7" fmla="*/ 537330 h 550050"/>
                  <a:gd name="connsiteX8" fmla="*/ 3970818 w 5321100"/>
                  <a:gd name="connsiteY8" fmla="*/ 539598 h 550050"/>
                  <a:gd name="connsiteX9" fmla="*/ 2406309 w 5321100"/>
                  <a:gd name="connsiteY9" fmla="*/ 525966 h 550050"/>
                  <a:gd name="connsiteX10" fmla="*/ 1075218 w 5321100"/>
                  <a:gd name="connsiteY10" fmla="*/ 550050 h 550050"/>
                  <a:gd name="connsiteX11" fmla="*/ 256928 w 5321100"/>
                  <a:gd name="connsiteY11" fmla="*/ 489705 h 550050"/>
                  <a:gd name="connsiteX12" fmla="*/ 57 w 5321100"/>
                  <a:gd name="connsiteY12" fmla="*/ 442384 h 550050"/>
                  <a:gd name="connsiteX13" fmla="*/ 15534 w 5321100"/>
                  <a:gd name="connsiteY13" fmla="*/ 221166 h 550050"/>
                  <a:gd name="connsiteX14" fmla="*/ 57 w 5321100"/>
                  <a:gd name="connsiteY14" fmla="*/ 57165 h 550050"/>
                  <a:gd name="connsiteX0" fmla="*/ 57 w 5321100"/>
                  <a:gd name="connsiteY0" fmla="*/ 57165 h 550050"/>
                  <a:gd name="connsiteX1" fmla="*/ 399803 w 5321100"/>
                  <a:gd name="connsiteY1" fmla="*/ 9844 h 550050"/>
                  <a:gd name="connsiteX2" fmla="*/ 1129959 w 5321100"/>
                  <a:gd name="connsiteY2" fmla="*/ 49716 h 550050"/>
                  <a:gd name="connsiteX3" fmla="*/ 1894368 w 5321100"/>
                  <a:gd name="connsiteY3" fmla="*/ 35700 h 550050"/>
                  <a:gd name="connsiteX4" fmla="*/ 4170843 w 5321100"/>
                  <a:gd name="connsiteY4" fmla="*/ 63347 h 550050"/>
                  <a:gd name="connsiteX5" fmla="*/ 5178529 w 5321100"/>
                  <a:gd name="connsiteY5" fmla="*/ 9844 h 550050"/>
                  <a:gd name="connsiteX6" fmla="*/ 5321100 w 5321100"/>
                  <a:gd name="connsiteY6" fmla="*/ 66690 h 550050"/>
                  <a:gd name="connsiteX7" fmla="*/ 5302050 w 5321100"/>
                  <a:gd name="connsiteY7" fmla="*/ 442384 h 550050"/>
                  <a:gd name="connsiteX8" fmla="*/ 5169004 w 5321100"/>
                  <a:gd name="connsiteY8" fmla="*/ 537330 h 550050"/>
                  <a:gd name="connsiteX9" fmla="*/ 3970818 w 5321100"/>
                  <a:gd name="connsiteY9" fmla="*/ 539598 h 550050"/>
                  <a:gd name="connsiteX10" fmla="*/ 2406309 w 5321100"/>
                  <a:gd name="connsiteY10" fmla="*/ 525966 h 550050"/>
                  <a:gd name="connsiteX11" fmla="*/ 1075218 w 5321100"/>
                  <a:gd name="connsiteY11" fmla="*/ 550050 h 550050"/>
                  <a:gd name="connsiteX12" fmla="*/ 256928 w 5321100"/>
                  <a:gd name="connsiteY12" fmla="*/ 489705 h 550050"/>
                  <a:gd name="connsiteX13" fmla="*/ 57 w 5321100"/>
                  <a:gd name="connsiteY13" fmla="*/ 442384 h 550050"/>
                  <a:gd name="connsiteX14" fmla="*/ 15534 w 5321100"/>
                  <a:gd name="connsiteY14" fmla="*/ 221166 h 550050"/>
                  <a:gd name="connsiteX15" fmla="*/ 57 w 5321100"/>
                  <a:gd name="connsiteY15" fmla="*/ 57165 h 550050"/>
                  <a:gd name="connsiteX0" fmla="*/ 57 w 5351881"/>
                  <a:gd name="connsiteY0" fmla="*/ 57165 h 550050"/>
                  <a:gd name="connsiteX1" fmla="*/ 399803 w 5351881"/>
                  <a:gd name="connsiteY1" fmla="*/ 9844 h 550050"/>
                  <a:gd name="connsiteX2" fmla="*/ 1129959 w 5351881"/>
                  <a:gd name="connsiteY2" fmla="*/ 49716 h 550050"/>
                  <a:gd name="connsiteX3" fmla="*/ 1894368 w 5351881"/>
                  <a:gd name="connsiteY3" fmla="*/ 35700 h 550050"/>
                  <a:gd name="connsiteX4" fmla="*/ 4170843 w 5351881"/>
                  <a:gd name="connsiteY4" fmla="*/ 63347 h 550050"/>
                  <a:gd name="connsiteX5" fmla="*/ 5178529 w 5351881"/>
                  <a:gd name="connsiteY5" fmla="*/ 9844 h 550050"/>
                  <a:gd name="connsiteX6" fmla="*/ 5351881 w 5351881"/>
                  <a:gd name="connsiteY6" fmla="*/ 124763 h 550050"/>
                  <a:gd name="connsiteX7" fmla="*/ 5302050 w 5351881"/>
                  <a:gd name="connsiteY7" fmla="*/ 442384 h 550050"/>
                  <a:gd name="connsiteX8" fmla="*/ 5169004 w 5351881"/>
                  <a:gd name="connsiteY8" fmla="*/ 537330 h 550050"/>
                  <a:gd name="connsiteX9" fmla="*/ 3970818 w 5351881"/>
                  <a:gd name="connsiteY9" fmla="*/ 539598 h 550050"/>
                  <a:gd name="connsiteX10" fmla="*/ 2406309 w 5351881"/>
                  <a:gd name="connsiteY10" fmla="*/ 525966 h 550050"/>
                  <a:gd name="connsiteX11" fmla="*/ 1075218 w 5351881"/>
                  <a:gd name="connsiteY11" fmla="*/ 550050 h 550050"/>
                  <a:gd name="connsiteX12" fmla="*/ 256928 w 5351881"/>
                  <a:gd name="connsiteY12" fmla="*/ 489705 h 550050"/>
                  <a:gd name="connsiteX13" fmla="*/ 57 w 5351881"/>
                  <a:gd name="connsiteY13" fmla="*/ 442384 h 550050"/>
                  <a:gd name="connsiteX14" fmla="*/ 15534 w 5351881"/>
                  <a:gd name="connsiteY14" fmla="*/ 221166 h 550050"/>
                  <a:gd name="connsiteX15" fmla="*/ 57 w 5351881"/>
                  <a:gd name="connsiteY15" fmla="*/ 57165 h 550050"/>
                  <a:gd name="connsiteX0" fmla="*/ 57 w 5351881"/>
                  <a:gd name="connsiteY0" fmla="*/ 57165 h 550050"/>
                  <a:gd name="connsiteX1" fmla="*/ 399803 w 5351881"/>
                  <a:gd name="connsiteY1" fmla="*/ 9844 h 550050"/>
                  <a:gd name="connsiteX2" fmla="*/ 1129959 w 5351881"/>
                  <a:gd name="connsiteY2" fmla="*/ 49716 h 550050"/>
                  <a:gd name="connsiteX3" fmla="*/ 1894368 w 5351881"/>
                  <a:gd name="connsiteY3" fmla="*/ 35700 h 550050"/>
                  <a:gd name="connsiteX4" fmla="*/ 4170843 w 5351881"/>
                  <a:gd name="connsiteY4" fmla="*/ 63347 h 550050"/>
                  <a:gd name="connsiteX5" fmla="*/ 5178529 w 5351881"/>
                  <a:gd name="connsiteY5" fmla="*/ 33074 h 550050"/>
                  <a:gd name="connsiteX6" fmla="*/ 5351881 w 5351881"/>
                  <a:gd name="connsiteY6" fmla="*/ 124763 h 550050"/>
                  <a:gd name="connsiteX7" fmla="*/ 5302050 w 5351881"/>
                  <a:gd name="connsiteY7" fmla="*/ 442384 h 550050"/>
                  <a:gd name="connsiteX8" fmla="*/ 5169004 w 5351881"/>
                  <a:gd name="connsiteY8" fmla="*/ 537330 h 550050"/>
                  <a:gd name="connsiteX9" fmla="*/ 3970818 w 5351881"/>
                  <a:gd name="connsiteY9" fmla="*/ 539598 h 550050"/>
                  <a:gd name="connsiteX10" fmla="*/ 2406309 w 5351881"/>
                  <a:gd name="connsiteY10" fmla="*/ 525966 h 550050"/>
                  <a:gd name="connsiteX11" fmla="*/ 1075218 w 5351881"/>
                  <a:gd name="connsiteY11" fmla="*/ 550050 h 550050"/>
                  <a:gd name="connsiteX12" fmla="*/ 256928 w 5351881"/>
                  <a:gd name="connsiteY12" fmla="*/ 489705 h 550050"/>
                  <a:gd name="connsiteX13" fmla="*/ 57 w 5351881"/>
                  <a:gd name="connsiteY13" fmla="*/ 442384 h 550050"/>
                  <a:gd name="connsiteX14" fmla="*/ 15534 w 5351881"/>
                  <a:gd name="connsiteY14" fmla="*/ 221166 h 550050"/>
                  <a:gd name="connsiteX15" fmla="*/ 57 w 5351881"/>
                  <a:gd name="connsiteY15" fmla="*/ 57165 h 550050"/>
                  <a:gd name="connsiteX0" fmla="*/ 57 w 5351881"/>
                  <a:gd name="connsiteY0" fmla="*/ 51737 h 544622"/>
                  <a:gd name="connsiteX1" fmla="*/ 413961 w 5351881"/>
                  <a:gd name="connsiteY1" fmla="*/ 15806 h 544622"/>
                  <a:gd name="connsiteX2" fmla="*/ 1129959 w 5351881"/>
                  <a:gd name="connsiteY2" fmla="*/ 44288 h 544622"/>
                  <a:gd name="connsiteX3" fmla="*/ 1894368 w 5351881"/>
                  <a:gd name="connsiteY3" fmla="*/ 30272 h 544622"/>
                  <a:gd name="connsiteX4" fmla="*/ 4170843 w 5351881"/>
                  <a:gd name="connsiteY4" fmla="*/ 57919 h 544622"/>
                  <a:gd name="connsiteX5" fmla="*/ 5178529 w 5351881"/>
                  <a:gd name="connsiteY5" fmla="*/ 27646 h 544622"/>
                  <a:gd name="connsiteX6" fmla="*/ 5351881 w 5351881"/>
                  <a:gd name="connsiteY6" fmla="*/ 119335 h 544622"/>
                  <a:gd name="connsiteX7" fmla="*/ 5302050 w 5351881"/>
                  <a:gd name="connsiteY7" fmla="*/ 436956 h 544622"/>
                  <a:gd name="connsiteX8" fmla="*/ 5169004 w 5351881"/>
                  <a:gd name="connsiteY8" fmla="*/ 531902 h 544622"/>
                  <a:gd name="connsiteX9" fmla="*/ 3970818 w 5351881"/>
                  <a:gd name="connsiteY9" fmla="*/ 534170 h 544622"/>
                  <a:gd name="connsiteX10" fmla="*/ 2406309 w 5351881"/>
                  <a:gd name="connsiteY10" fmla="*/ 520538 h 544622"/>
                  <a:gd name="connsiteX11" fmla="*/ 1075218 w 5351881"/>
                  <a:gd name="connsiteY11" fmla="*/ 544622 h 544622"/>
                  <a:gd name="connsiteX12" fmla="*/ 256928 w 5351881"/>
                  <a:gd name="connsiteY12" fmla="*/ 484277 h 544622"/>
                  <a:gd name="connsiteX13" fmla="*/ 57 w 5351881"/>
                  <a:gd name="connsiteY13" fmla="*/ 436956 h 544622"/>
                  <a:gd name="connsiteX14" fmla="*/ 15534 w 5351881"/>
                  <a:gd name="connsiteY14" fmla="*/ 215738 h 544622"/>
                  <a:gd name="connsiteX15" fmla="*/ 57 w 5351881"/>
                  <a:gd name="connsiteY15" fmla="*/ 51737 h 544622"/>
                  <a:gd name="connsiteX0" fmla="*/ 0 w 5365983"/>
                  <a:gd name="connsiteY0" fmla="*/ 123608 h 529929"/>
                  <a:gd name="connsiteX1" fmla="*/ 428063 w 5365983"/>
                  <a:gd name="connsiteY1" fmla="*/ 1113 h 529929"/>
                  <a:gd name="connsiteX2" fmla="*/ 1144061 w 5365983"/>
                  <a:gd name="connsiteY2" fmla="*/ 29595 h 529929"/>
                  <a:gd name="connsiteX3" fmla="*/ 1908470 w 5365983"/>
                  <a:gd name="connsiteY3" fmla="*/ 15579 h 529929"/>
                  <a:gd name="connsiteX4" fmla="*/ 4184945 w 5365983"/>
                  <a:gd name="connsiteY4" fmla="*/ 43226 h 529929"/>
                  <a:gd name="connsiteX5" fmla="*/ 5192631 w 5365983"/>
                  <a:gd name="connsiteY5" fmla="*/ 12953 h 529929"/>
                  <a:gd name="connsiteX6" fmla="*/ 5365983 w 5365983"/>
                  <a:gd name="connsiteY6" fmla="*/ 104642 h 529929"/>
                  <a:gd name="connsiteX7" fmla="*/ 5316152 w 5365983"/>
                  <a:gd name="connsiteY7" fmla="*/ 422263 h 529929"/>
                  <a:gd name="connsiteX8" fmla="*/ 5183106 w 5365983"/>
                  <a:gd name="connsiteY8" fmla="*/ 517209 h 529929"/>
                  <a:gd name="connsiteX9" fmla="*/ 3984920 w 5365983"/>
                  <a:gd name="connsiteY9" fmla="*/ 519477 h 529929"/>
                  <a:gd name="connsiteX10" fmla="*/ 2420411 w 5365983"/>
                  <a:gd name="connsiteY10" fmla="*/ 505845 h 529929"/>
                  <a:gd name="connsiteX11" fmla="*/ 1089320 w 5365983"/>
                  <a:gd name="connsiteY11" fmla="*/ 529929 h 529929"/>
                  <a:gd name="connsiteX12" fmla="*/ 271030 w 5365983"/>
                  <a:gd name="connsiteY12" fmla="*/ 469584 h 529929"/>
                  <a:gd name="connsiteX13" fmla="*/ 14159 w 5365983"/>
                  <a:gd name="connsiteY13" fmla="*/ 422263 h 529929"/>
                  <a:gd name="connsiteX14" fmla="*/ 29636 w 5365983"/>
                  <a:gd name="connsiteY14" fmla="*/ 201045 h 529929"/>
                  <a:gd name="connsiteX15" fmla="*/ 0 w 5365983"/>
                  <a:gd name="connsiteY15" fmla="*/ 123608 h 529929"/>
                  <a:gd name="connsiteX0" fmla="*/ 0 w 5365983"/>
                  <a:gd name="connsiteY0" fmla="*/ 113988 h 520309"/>
                  <a:gd name="connsiteX1" fmla="*/ 371429 w 5365983"/>
                  <a:gd name="connsiteY1" fmla="*/ 23385 h 520309"/>
                  <a:gd name="connsiteX2" fmla="*/ 1144061 w 5365983"/>
                  <a:gd name="connsiteY2" fmla="*/ 19975 h 520309"/>
                  <a:gd name="connsiteX3" fmla="*/ 1908470 w 5365983"/>
                  <a:gd name="connsiteY3" fmla="*/ 5959 h 520309"/>
                  <a:gd name="connsiteX4" fmla="*/ 4184945 w 5365983"/>
                  <a:gd name="connsiteY4" fmla="*/ 33606 h 520309"/>
                  <a:gd name="connsiteX5" fmla="*/ 5192631 w 5365983"/>
                  <a:gd name="connsiteY5" fmla="*/ 3333 h 520309"/>
                  <a:gd name="connsiteX6" fmla="*/ 5365983 w 5365983"/>
                  <a:gd name="connsiteY6" fmla="*/ 95022 h 520309"/>
                  <a:gd name="connsiteX7" fmla="*/ 5316152 w 5365983"/>
                  <a:gd name="connsiteY7" fmla="*/ 412643 h 520309"/>
                  <a:gd name="connsiteX8" fmla="*/ 5183106 w 5365983"/>
                  <a:gd name="connsiteY8" fmla="*/ 507589 h 520309"/>
                  <a:gd name="connsiteX9" fmla="*/ 3984920 w 5365983"/>
                  <a:gd name="connsiteY9" fmla="*/ 509857 h 520309"/>
                  <a:gd name="connsiteX10" fmla="*/ 2420411 w 5365983"/>
                  <a:gd name="connsiteY10" fmla="*/ 496225 h 520309"/>
                  <a:gd name="connsiteX11" fmla="*/ 1089320 w 5365983"/>
                  <a:gd name="connsiteY11" fmla="*/ 520309 h 520309"/>
                  <a:gd name="connsiteX12" fmla="*/ 271030 w 5365983"/>
                  <a:gd name="connsiteY12" fmla="*/ 459964 h 520309"/>
                  <a:gd name="connsiteX13" fmla="*/ 14159 w 5365983"/>
                  <a:gd name="connsiteY13" fmla="*/ 412643 h 520309"/>
                  <a:gd name="connsiteX14" fmla="*/ 29636 w 5365983"/>
                  <a:gd name="connsiteY14" fmla="*/ 191425 h 520309"/>
                  <a:gd name="connsiteX15" fmla="*/ 0 w 5365983"/>
                  <a:gd name="connsiteY15" fmla="*/ 113988 h 520309"/>
                  <a:gd name="connsiteX0" fmla="*/ 0 w 5365983"/>
                  <a:gd name="connsiteY0" fmla="*/ 113988 h 520309"/>
                  <a:gd name="connsiteX1" fmla="*/ 371429 w 5365983"/>
                  <a:gd name="connsiteY1" fmla="*/ 23385 h 520309"/>
                  <a:gd name="connsiteX2" fmla="*/ 1144061 w 5365983"/>
                  <a:gd name="connsiteY2" fmla="*/ 19975 h 520309"/>
                  <a:gd name="connsiteX3" fmla="*/ 2149164 w 5365983"/>
                  <a:gd name="connsiteY3" fmla="*/ 19627 h 520309"/>
                  <a:gd name="connsiteX4" fmla="*/ 4184945 w 5365983"/>
                  <a:gd name="connsiteY4" fmla="*/ 33606 h 520309"/>
                  <a:gd name="connsiteX5" fmla="*/ 5192631 w 5365983"/>
                  <a:gd name="connsiteY5" fmla="*/ 3333 h 520309"/>
                  <a:gd name="connsiteX6" fmla="*/ 5365983 w 5365983"/>
                  <a:gd name="connsiteY6" fmla="*/ 95022 h 520309"/>
                  <a:gd name="connsiteX7" fmla="*/ 5316152 w 5365983"/>
                  <a:gd name="connsiteY7" fmla="*/ 412643 h 520309"/>
                  <a:gd name="connsiteX8" fmla="*/ 5183106 w 5365983"/>
                  <a:gd name="connsiteY8" fmla="*/ 507589 h 520309"/>
                  <a:gd name="connsiteX9" fmla="*/ 3984920 w 5365983"/>
                  <a:gd name="connsiteY9" fmla="*/ 509857 h 520309"/>
                  <a:gd name="connsiteX10" fmla="*/ 2420411 w 5365983"/>
                  <a:gd name="connsiteY10" fmla="*/ 496225 h 520309"/>
                  <a:gd name="connsiteX11" fmla="*/ 1089320 w 5365983"/>
                  <a:gd name="connsiteY11" fmla="*/ 520309 h 520309"/>
                  <a:gd name="connsiteX12" fmla="*/ 271030 w 5365983"/>
                  <a:gd name="connsiteY12" fmla="*/ 459964 h 520309"/>
                  <a:gd name="connsiteX13" fmla="*/ 14159 w 5365983"/>
                  <a:gd name="connsiteY13" fmla="*/ 412643 h 520309"/>
                  <a:gd name="connsiteX14" fmla="*/ 29636 w 5365983"/>
                  <a:gd name="connsiteY14" fmla="*/ 191425 h 520309"/>
                  <a:gd name="connsiteX15" fmla="*/ 0 w 5365983"/>
                  <a:gd name="connsiteY15" fmla="*/ 113988 h 520309"/>
                  <a:gd name="connsiteX0" fmla="*/ 0 w 5365983"/>
                  <a:gd name="connsiteY0" fmla="*/ 114961 h 521282"/>
                  <a:gd name="connsiteX1" fmla="*/ 371429 w 5365983"/>
                  <a:gd name="connsiteY1" fmla="*/ 24358 h 521282"/>
                  <a:gd name="connsiteX2" fmla="*/ 1144061 w 5365983"/>
                  <a:gd name="connsiteY2" fmla="*/ 20948 h 521282"/>
                  <a:gd name="connsiteX3" fmla="*/ 2149164 w 5365983"/>
                  <a:gd name="connsiteY3" fmla="*/ 20600 h 521282"/>
                  <a:gd name="connsiteX4" fmla="*/ 4170787 w 5365983"/>
                  <a:gd name="connsiteY4" fmla="*/ 23189 h 521282"/>
                  <a:gd name="connsiteX5" fmla="*/ 5192631 w 5365983"/>
                  <a:gd name="connsiteY5" fmla="*/ 4306 h 521282"/>
                  <a:gd name="connsiteX6" fmla="*/ 5365983 w 5365983"/>
                  <a:gd name="connsiteY6" fmla="*/ 95995 h 521282"/>
                  <a:gd name="connsiteX7" fmla="*/ 5316152 w 5365983"/>
                  <a:gd name="connsiteY7" fmla="*/ 413616 h 521282"/>
                  <a:gd name="connsiteX8" fmla="*/ 5183106 w 5365983"/>
                  <a:gd name="connsiteY8" fmla="*/ 508562 h 521282"/>
                  <a:gd name="connsiteX9" fmla="*/ 3984920 w 5365983"/>
                  <a:gd name="connsiteY9" fmla="*/ 510830 h 521282"/>
                  <a:gd name="connsiteX10" fmla="*/ 2420411 w 5365983"/>
                  <a:gd name="connsiteY10" fmla="*/ 497198 h 521282"/>
                  <a:gd name="connsiteX11" fmla="*/ 1089320 w 5365983"/>
                  <a:gd name="connsiteY11" fmla="*/ 521282 h 521282"/>
                  <a:gd name="connsiteX12" fmla="*/ 271030 w 5365983"/>
                  <a:gd name="connsiteY12" fmla="*/ 460937 h 521282"/>
                  <a:gd name="connsiteX13" fmla="*/ 14159 w 5365983"/>
                  <a:gd name="connsiteY13" fmla="*/ 413616 h 521282"/>
                  <a:gd name="connsiteX14" fmla="*/ 29636 w 5365983"/>
                  <a:gd name="connsiteY14" fmla="*/ 192398 h 521282"/>
                  <a:gd name="connsiteX15" fmla="*/ 0 w 5365983"/>
                  <a:gd name="connsiteY15" fmla="*/ 114961 h 521282"/>
                  <a:gd name="connsiteX0" fmla="*/ 0 w 5365983"/>
                  <a:gd name="connsiteY0" fmla="*/ 98243 h 504564"/>
                  <a:gd name="connsiteX1" fmla="*/ 371429 w 5365983"/>
                  <a:gd name="connsiteY1" fmla="*/ 7640 h 504564"/>
                  <a:gd name="connsiteX2" fmla="*/ 1144061 w 5365983"/>
                  <a:gd name="connsiteY2" fmla="*/ 4230 h 504564"/>
                  <a:gd name="connsiteX3" fmla="*/ 2149164 w 5365983"/>
                  <a:gd name="connsiteY3" fmla="*/ 3882 h 504564"/>
                  <a:gd name="connsiteX4" fmla="*/ 4170787 w 5365983"/>
                  <a:gd name="connsiteY4" fmla="*/ 6471 h 504564"/>
                  <a:gd name="connsiteX5" fmla="*/ 5206789 w 5365983"/>
                  <a:gd name="connsiteY5" fmla="*/ 14924 h 504564"/>
                  <a:gd name="connsiteX6" fmla="*/ 5365983 w 5365983"/>
                  <a:gd name="connsiteY6" fmla="*/ 79277 h 504564"/>
                  <a:gd name="connsiteX7" fmla="*/ 5316152 w 5365983"/>
                  <a:gd name="connsiteY7" fmla="*/ 396898 h 504564"/>
                  <a:gd name="connsiteX8" fmla="*/ 5183106 w 5365983"/>
                  <a:gd name="connsiteY8" fmla="*/ 491844 h 504564"/>
                  <a:gd name="connsiteX9" fmla="*/ 3984920 w 5365983"/>
                  <a:gd name="connsiteY9" fmla="*/ 494112 h 504564"/>
                  <a:gd name="connsiteX10" fmla="*/ 2420411 w 5365983"/>
                  <a:gd name="connsiteY10" fmla="*/ 480480 h 504564"/>
                  <a:gd name="connsiteX11" fmla="*/ 1089320 w 5365983"/>
                  <a:gd name="connsiteY11" fmla="*/ 504564 h 504564"/>
                  <a:gd name="connsiteX12" fmla="*/ 271030 w 5365983"/>
                  <a:gd name="connsiteY12" fmla="*/ 444219 h 504564"/>
                  <a:gd name="connsiteX13" fmla="*/ 14159 w 5365983"/>
                  <a:gd name="connsiteY13" fmla="*/ 396898 h 504564"/>
                  <a:gd name="connsiteX14" fmla="*/ 29636 w 5365983"/>
                  <a:gd name="connsiteY14" fmla="*/ 175680 h 504564"/>
                  <a:gd name="connsiteX15" fmla="*/ 0 w 5365983"/>
                  <a:gd name="connsiteY15" fmla="*/ 98243 h 504564"/>
                  <a:gd name="connsiteX0" fmla="*/ 0 w 5365983"/>
                  <a:gd name="connsiteY0" fmla="*/ 98243 h 504564"/>
                  <a:gd name="connsiteX1" fmla="*/ 371429 w 5365983"/>
                  <a:gd name="connsiteY1" fmla="*/ 7640 h 504564"/>
                  <a:gd name="connsiteX2" fmla="*/ 1144061 w 5365983"/>
                  <a:gd name="connsiteY2" fmla="*/ 4230 h 504564"/>
                  <a:gd name="connsiteX3" fmla="*/ 2149164 w 5365983"/>
                  <a:gd name="connsiteY3" fmla="*/ 3882 h 504564"/>
                  <a:gd name="connsiteX4" fmla="*/ 4170787 w 5365983"/>
                  <a:gd name="connsiteY4" fmla="*/ 6471 h 504564"/>
                  <a:gd name="connsiteX5" fmla="*/ 5135998 w 5365983"/>
                  <a:gd name="connsiteY5" fmla="*/ 12646 h 504564"/>
                  <a:gd name="connsiteX6" fmla="*/ 5365983 w 5365983"/>
                  <a:gd name="connsiteY6" fmla="*/ 79277 h 504564"/>
                  <a:gd name="connsiteX7" fmla="*/ 5316152 w 5365983"/>
                  <a:gd name="connsiteY7" fmla="*/ 396898 h 504564"/>
                  <a:gd name="connsiteX8" fmla="*/ 5183106 w 5365983"/>
                  <a:gd name="connsiteY8" fmla="*/ 491844 h 504564"/>
                  <a:gd name="connsiteX9" fmla="*/ 3984920 w 5365983"/>
                  <a:gd name="connsiteY9" fmla="*/ 494112 h 504564"/>
                  <a:gd name="connsiteX10" fmla="*/ 2420411 w 5365983"/>
                  <a:gd name="connsiteY10" fmla="*/ 480480 h 504564"/>
                  <a:gd name="connsiteX11" fmla="*/ 1089320 w 5365983"/>
                  <a:gd name="connsiteY11" fmla="*/ 504564 h 504564"/>
                  <a:gd name="connsiteX12" fmla="*/ 271030 w 5365983"/>
                  <a:gd name="connsiteY12" fmla="*/ 444219 h 504564"/>
                  <a:gd name="connsiteX13" fmla="*/ 14159 w 5365983"/>
                  <a:gd name="connsiteY13" fmla="*/ 396898 h 504564"/>
                  <a:gd name="connsiteX14" fmla="*/ 29636 w 5365983"/>
                  <a:gd name="connsiteY14" fmla="*/ 175680 h 504564"/>
                  <a:gd name="connsiteX15" fmla="*/ 0 w 5365983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16152 w 5337667"/>
                  <a:gd name="connsiteY7" fmla="*/ 396898 h 504564"/>
                  <a:gd name="connsiteX8" fmla="*/ 5183106 w 5337667"/>
                  <a:gd name="connsiteY8" fmla="*/ 491844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83106 w 5337667"/>
                  <a:gd name="connsiteY8" fmla="*/ 491844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54790 w 5337667"/>
                  <a:gd name="connsiteY8" fmla="*/ 489566 h 504564"/>
                  <a:gd name="connsiteX9" fmla="*/ 3984920 w 5337667"/>
                  <a:gd name="connsiteY9" fmla="*/ 494112 h 504564"/>
                  <a:gd name="connsiteX10" fmla="*/ 2420411 w 5337667"/>
                  <a:gd name="connsiteY10" fmla="*/ 480480 h 504564"/>
                  <a:gd name="connsiteX11" fmla="*/ 1089320 w 5337667"/>
                  <a:gd name="connsiteY11" fmla="*/ 504564 h 504564"/>
                  <a:gd name="connsiteX12" fmla="*/ 271030 w 5337667"/>
                  <a:gd name="connsiteY12" fmla="*/ 444219 h 504564"/>
                  <a:gd name="connsiteX13" fmla="*/ 14159 w 5337667"/>
                  <a:gd name="connsiteY13" fmla="*/ 396898 h 504564"/>
                  <a:gd name="connsiteX14" fmla="*/ 29636 w 5337667"/>
                  <a:gd name="connsiteY14" fmla="*/ 175680 h 504564"/>
                  <a:gd name="connsiteX15" fmla="*/ 0 w 5337667"/>
                  <a:gd name="connsiteY15" fmla="*/ 98243 h 5045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420411 w 5337667"/>
                  <a:gd name="connsiteY10" fmla="*/ 480480 h 506964"/>
                  <a:gd name="connsiteX11" fmla="*/ 1089320 w 5337667"/>
                  <a:gd name="connsiteY11" fmla="*/ 504564 h 506964"/>
                  <a:gd name="connsiteX12" fmla="*/ 271030 w 5337667"/>
                  <a:gd name="connsiteY12" fmla="*/ 44421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71030 w 5337667"/>
                  <a:gd name="connsiteY12" fmla="*/ 44421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28555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228555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29636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100427 w 5337667"/>
                  <a:gd name="connsiteY14" fmla="*/ 175680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14159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6964"/>
                  <a:gd name="connsiteX1" fmla="*/ 371429 w 5337667"/>
                  <a:gd name="connsiteY1" fmla="*/ 7640 h 506964"/>
                  <a:gd name="connsiteX2" fmla="*/ 1144061 w 5337667"/>
                  <a:gd name="connsiteY2" fmla="*/ 4230 h 506964"/>
                  <a:gd name="connsiteX3" fmla="*/ 2149164 w 5337667"/>
                  <a:gd name="connsiteY3" fmla="*/ 3882 h 506964"/>
                  <a:gd name="connsiteX4" fmla="*/ 4170787 w 5337667"/>
                  <a:gd name="connsiteY4" fmla="*/ 6471 h 506964"/>
                  <a:gd name="connsiteX5" fmla="*/ 5135998 w 5337667"/>
                  <a:gd name="connsiteY5" fmla="*/ 12646 h 506964"/>
                  <a:gd name="connsiteX6" fmla="*/ 5337667 w 5337667"/>
                  <a:gd name="connsiteY6" fmla="*/ 81555 h 506964"/>
                  <a:gd name="connsiteX7" fmla="*/ 5301993 w 5337667"/>
                  <a:gd name="connsiteY7" fmla="*/ 380952 h 506964"/>
                  <a:gd name="connsiteX8" fmla="*/ 5154790 w 5337667"/>
                  <a:gd name="connsiteY8" fmla="*/ 489566 h 506964"/>
                  <a:gd name="connsiteX9" fmla="*/ 3984920 w 5337667"/>
                  <a:gd name="connsiteY9" fmla="*/ 494112 h 506964"/>
                  <a:gd name="connsiteX10" fmla="*/ 2363777 w 5337667"/>
                  <a:gd name="connsiteY10" fmla="*/ 500982 h 506964"/>
                  <a:gd name="connsiteX11" fmla="*/ 1089320 w 5337667"/>
                  <a:gd name="connsiteY11" fmla="*/ 504564 h 506964"/>
                  <a:gd name="connsiteX12" fmla="*/ 171922 w 5337667"/>
                  <a:gd name="connsiteY12" fmla="*/ 478389 h 506964"/>
                  <a:gd name="connsiteX13" fmla="*/ 56635 w 5337667"/>
                  <a:gd name="connsiteY13" fmla="*/ 396898 h 506964"/>
                  <a:gd name="connsiteX14" fmla="*/ 43794 w 5337667"/>
                  <a:gd name="connsiteY14" fmla="*/ 173402 h 506964"/>
                  <a:gd name="connsiteX15" fmla="*/ 0 w 5337667"/>
                  <a:gd name="connsiteY15" fmla="*/ 98243 h 506964"/>
                  <a:gd name="connsiteX0" fmla="*/ 0 w 5337667"/>
                  <a:gd name="connsiteY0" fmla="*/ 98243 h 504564"/>
                  <a:gd name="connsiteX1" fmla="*/ 371429 w 5337667"/>
                  <a:gd name="connsiteY1" fmla="*/ 7640 h 504564"/>
                  <a:gd name="connsiteX2" fmla="*/ 1144061 w 5337667"/>
                  <a:gd name="connsiteY2" fmla="*/ 4230 h 504564"/>
                  <a:gd name="connsiteX3" fmla="*/ 2149164 w 5337667"/>
                  <a:gd name="connsiteY3" fmla="*/ 3882 h 504564"/>
                  <a:gd name="connsiteX4" fmla="*/ 4170787 w 5337667"/>
                  <a:gd name="connsiteY4" fmla="*/ 6471 h 504564"/>
                  <a:gd name="connsiteX5" fmla="*/ 5135998 w 5337667"/>
                  <a:gd name="connsiteY5" fmla="*/ 12646 h 504564"/>
                  <a:gd name="connsiteX6" fmla="*/ 5337667 w 5337667"/>
                  <a:gd name="connsiteY6" fmla="*/ 81555 h 504564"/>
                  <a:gd name="connsiteX7" fmla="*/ 5301993 w 5337667"/>
                  <a:gd name="connsiteY7" fmla="*/ 380952 h 504564"/>
                  <a:gd name="connsiteX8" fmla="*/ 5154790 w 5337667"/>
                  <a:gd name="connsiteY8" fmla="*/ 489566 h 504564"/>
                  <a:gd name="connsiteX9" fmla="*/ 4474005 w 5337667"/>
                  <a:gd name="connsiteY9" fmla="*/ 493174 h 504564"/>
                  <a:gd name="connsiteX10" fmla="*/ 3984920 w 5337667"/>
                  <a:gd name="connsiteY10" fmla="*/ 494112 h 504564"/>
                  <a:gd name="connsiteX11" fmla="*/ 2363777 w 5337667"/>
                  <a:gd name="connsiteY11" fmla="*/ 500982 h 504564"/>
                  <a:gd name="connsiteX12" fmla="*/ 1089320 w 5337667"/>
                  <a:gd name="connsiteY12" fmla="*/ 504564 h 504564"/>
                  <a:gd name="connsiteX13" fmla="*/ 171922 w 5337667"/>
                  <a:gd name="connsiteY13" fmla="*/ 478389 h 504564"/>
                  <a:gd name="connsiteX14" fmla="*/ 56635 w 5337667"/>
                  <a:gd name="connsiteY14" fmla="*/ 396898 h 504564"/>
                  <a:gd name="connsiteX15" fmla="*/ 43794 w 5337667"/>
                  <a:gd name="connsiteY15" fmla="*/ 173402 h 504564"/>
                  <a:gd name="connsiteX16" fmla="*/ 0 w 5337667"/>
                  <a:gd name="connsiteY16" fmla="*/ 98243 h 504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37667" h="504564">
                    <a:moveTo>
                      <a:pt x="0" y="98243"/>
                    </a:moveTo>
                    <a:cubicBezTo>
                      <a:pt x="0" y="8982"/>
                      <a:pt x="282168" y="7640"/>
                      <a:pt x="371429" y="7640"/>
                    </a:cubicBezTo>
                    <a:cubicBezTo>
                      <a:pt x="561333" y="49"/>
                      <a:pt x="847772" y="4856"/>
                      <a:pt x="1144061" y="4230"/>
                    </a:cubicBezTo>
                    <a:cubicBezTo>
                      <a:pt x="1440350" y="3604"/>
                      <a:pt x="1643938" y="-4740"/>
                      <a:pt x="2149164" y="3882"/>
                    </a:cubicBezTo>
                    <a:lnTo>
                      <a:pt x="4170787" y="6471"/>
                    </a:lnTo>
                    <a:lnTo>
                      <a:pt x="5135998" y="12646"/>
                    </a:lnTo>
                    <a:cubicBezTo>
                      <a:pt x="5225259" y="12646"/>
                      <a:pt x="5337667" y="-7706"/>
                      <a:pt x="5337667" y="81555"/>
                    </a:cubicBezTo>
                    <a:cubicBezTo>
                      <a:pt x="5283692" y="254411"/>
                      <a:pt x="5308343" y="255721"/>
                      <a:pt x="5301993" y="380952"/>
                    </a:cubicBezTo>
                    <a:cubicBezTo>
                      <a:pt x="5301993" y="470213"/>
                      <a:pt x="5244051" y="489566"/>
                      <a:pt x="5154790" y="489566"/>
                    </a:cubicBezTo>
                    <a:cubicBezTo>
                      <a:pt x="5009713" y="509788"/>
                      <a:pt x="4668983" y="492416"/>
                      <a:pt x="4474005" y="493174"/>
                    </a:cubicBezTo>
                    <a:lnTo>
                      <a:pt x="3984920" y="494112"/>
                    </a:lnTo>
                    <a:cubicBezTo>
                      <a:pt x="3463417" y="502268"/>
                      <a:pt x="2885280" y="492826"/>
                      <a:pt x="2363777" y="500982"/>
                    </a:cubicBezTo>
                    <a:lnTo>
                      <a:pt x="1089320" y="504564"/>
                    </a:lnTo>
                    <a:cubicBezTo>
                      <a:pt x="819732" y="503499"/>
                      <a:pt x="441768" y="505751"/>
                      <a:pt x="171922" y="478389"/>
                    </a:cubicBezTo>
                    <a:cubicBezTo>
                      <a:pt x="82661" y="478389"/>
                      <a:pt x="14160" y="483881"/>
                      <a:pt x="56635" y="396898"/>
                    </a:cubicBezTo>
                    <a:cubicBezTo>
                      <a:pt x="-15349" y="323572"/>
                      <a:pt x="44985" y="237616"/>
                      <a:pt x="43794" y="173402"/>
                    </a:cubicBezTo>
                    <a:lnTo>
                      <a:pt x="0" y="98243"/>
                    </a:ln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600"/>
              </a:p>
            </p:txBody>
          </p:sp>
          <p:sp>
            <p:nvSpPr>
              <p:cNvPr id="30" name="Retângulo 29"/>
              <p:cNvSpPr/>
              <p:nvPr/>
            </p:nvSpPr>
            <p:spPr>
              <a:xfrm>
                <a:off x="6320333" y="5348127"/>
                <a:ext cx="5292000" cy="892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600" kern="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ndara" panose="020E0502030303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Relaciona a aprendizagem escolar, a vida e a experiência da criança</a:t>
                </a:r>
                <a:endParaRPr lang="pt-BR" sz="26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1019D130-1CB1-8C67-CDCC-5585DD3D3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39" y="343645"/>
            <a:ext cx="10132430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20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Arredondado 7"/>
          <p:cNvSpPr/>
          <p:nvPr/>
        </p:nvSpPr>
        <p:spPr>
          <a:xfrm flipH="1" flipV="1">
            <a:off x="8834670" y="5119419"/>
            <a:ext cx="2737035" cy="1065888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00"/>
          </a:p>
        </p:txBody>
      </p:sp>
      <p:sp>
        <p:nvSpPr>
          <p:cNvPr id="23" name="Retângulo Arredondado 7"/>
          <p:cNvSpPr/>
          <p:nvPr/>
        </p:nvSpPr>
        <p:spPr>
          <a:xfrm flipH="1" flipV="1">
            <a:off x="3908962" y="5119419"/>
            <a:ext cx="3684896" cy="1065888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00"/>
          </a:p>
        </p:txBody>
      </p:sp>
      <p:sp>
        <p:nvSpPr>
          <p:cNvPr id="22" name="Retângulo Arredondado 7"/>
          <p:cNvSpPr/>
          <p:nvPr/>
        </p:nvSpPr>
        <p:spPr>
          <a:xfrm flipH="1" flipV="1">
            <a:off x="434117" y="5119419"/>
            <a:ext cx="2284116" cy="1065888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rgbClr val="FFE97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00"/>
          </a:p>
        </p:txBody>
      </p:sp>
      <p:grpSp>
        <p:nvGrpSpPr>
          <p:cNvPr id="13" name="Agrupar 12"/>
          <p:cNvGrpSpPr/>
          <p:nvPr/>
        </p:nvGrpSpPr>
        <p:grpSpPr>
          <a:xfrm>
            <a:off x="254801" y="1247870"/>
            <a:ext cx="11700637" cy="667723"/>
            <a:chOff x="350336" y="1201668"/>
            <a:chExt cx="11700637" cy="667723"/>
          </a:xfrm>
        </p:grpSpPr>
        <p:sp>
          <p:nvSpPr>
            <p:cNvPr id="9" name="Retângulo Arredondado 7"/>
            <p:cNvSpPr/>
            <p:nvPr/>
          </p:nvSpPr>
          <p:spPr>
            <a:xfrm>
              <a:off x="350336" y="1201668"/>
              <a:ext cx="11700637" cy="667723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FFE9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/>
            </a:p>
          </p:txBody>
        </p:sp>
        <p:sp>
          <p:nvSpPr>
            <p:cNvPr id="7" name="Retângulo 6"/>
            <p:cNvSpPr/>
            <p:nvPr/>
          </p:nvSpPr>
          <p:spPr>
            <a:xfrm>
              <a:off x="350337" y="1273920"/>
              <a:ext cx="116051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pt-BR" sz="2800" b="1" kern="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No âmbito escolar, todos devem estar familiarizados com a ideia de projeto</a:t>
              </a:r>
            </a:p>
          </p:txBody>
        </p:sp>
      </p:grpSp>
      <p:grpSp>
        <p:nvGrpSpPr>
          <p:cNvPr id="14" name="Agrupar 13"/>
          <p:cNvGrpSpPr/>
          <p:nvPr/>
        </p:nvGrpSpPr>
        <p:grpSpPr>
          <a:xfrm>
            <a:off x="1368630" y="2327566"/>
            <a:ext cx="9472978" cy="1195371"/>
            <a:chOff x="1308753" y="2281364"/>
            <a:chExt cx="9472978" cy="1195371"/>
          </a:xfrm>
        </p:grpSpPr>
        <p:sp>
          <p:nvSpPr>
            <p:cNvPr id="8" name="Retângulo 7"/>
            <p:cNvSpPr/>
            <p:nvPr/>
          </p:nvSpPr>
          <p:spPr>
            <a:xfrm>
              <a:off x="1420980" y="2401997"/>
              <a:ext cx="924330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Aft>
                  <a:spcPts val="0"/>
                </a:spcAft>
              </a:pPr>
              <a:r>
                <a:rPr lang="pt-BR" sz="2800" i="1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Um projeto constitui um problema ou uma fonte geradora de problemas, que exige uma atividade para sua resolução.</a:t>
              </a:r>
            </a:p>
          </p:txBody>
        </p:sp>
        <p:sp>
          <p:nvSpPr>
            <p:cNvPr id="11" name="Retângulo Arredondado 7"/>
            <p:cNvSpPr/>
            <p:nvPr/>
          </p:nvSpPr>
          <p:spPr>
            <a:xfrm>
              <a:off x="1308753" y="2281364"/>
              <a:ext cx="9472978" cy="1195371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 14"/>
          <p:cNvSpPr/>
          <p:nvPr/>
        </p:nvSpPr>
        <p:spPr>
          <a:xfrm>
            <a:off x="8784587" y="5195645"/>
            <a:ext cx="27871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800" kern="10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planejamento à execução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2943617" y="4000669"/>
            <a:ext cx="62274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800" kern="10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Ponto central da Pedagogia de Projetos 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417760" y="5195645"/>
            <a:ext cx="23004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kern="10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Envolvimento </a:t>
            </a:r>
          </a:p>
          <a:p>
            <a:pPr algn="ctr"/>
            <a:r>
              <a:rPr lang="pt-BR" sz="2800" kern="10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efetivo</a:t>
            </a:r>
            <a:endParaRPr lang="pt-BR" dirty="0"/>
          </a:p>
        </p:txBody>
      </p:sp>
      <p:sp>
        <p:nvSpPr>
          <p:cNvPr id="21" name="Retângulo 20"/>
          <p:cNvSpPr/>
          <p:nvPr/>
        </p:nvSpPr>
        <p:spPr>
          <a:xfrm>
            <a:off x="3908962" y="5195645"/>
            <a:ext cx="368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kern="10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Participação de todo o grupo com o processo </a:t>
            </a:r>
            <a:endParaRPr lang="pt-BR" dirty="0"/>
          </a:p>
        </p:txBody>
      </p:sp>
      <p:cxnSp>
        <p:nvCxnSpPr>
          <p:cNvPr id="26" name="Conector reto 25"/>
          <p:cNvCxnSpPr>
            <a:stCxn id="19" idx="3"/>
            <a:endCxn id="21" idx="1"/>
          </p:cNvCxnSpPr>
          <p:nvPr/>
        </p:nvCxnSpPr>
        <p:spPr>
          <a:xfrm>
            <a:off x="2718233" y="5672699"/>
            <a:ext cx="1190729" cy="0"/>
          </a:xfrm>
          <a:prstGeom prst="line">
            <a:avLst/>
          </a:prstGeom>
          <a:ln w="57150">
            <a:solidFill>
              <a:srgbClr val="F298A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>
            <a:off x="7593858" y="5672699"/>
            <a:ext cx="1240812" cy="0"/>
          </a:xfrm>
          <a:prstGeom prst="line">
            <a:avLst/>
          </a:prstGeom>
          <a:ln w="57150">
            <a:solidFill>
              <a:srgbClr val="F298A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Angulado 29"/>
          <p:cNvCxnSpPr>
            <a:cxnSpLocks/>
            <a:endCxn id="19" idx="0"/>
          </p:cNvCxnSpPr>
          <p:nvPr/>
        </p:nvCxnSpPr>
        <p:spPr>
          <a:xfrm rot="10800000" flipV="1">
            <a:off x="1567997" y="4591049"/>
            <a:ext cx="7471228" cy="604595"/>
          </a:xfrm>
          <a:prstGeom prst="bentConnector2">
            <a:avLst/>
          </a:prstGeom>
          <a:ln w="57150" cap="rnd">
            <a:solidFill>
              <a:srgbClr val="F298A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D61A9D8B-6409-0EA3-D1F1-CB935273B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839" y="319594"/>
            <a:ext cx="5749026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07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671637" y="5231181"/>
            <a:ext cx="88487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28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aplicabilidade do Projeto Educacional não combina com práticas </a:t>
            </a:r>
            <a:r>
              <a:rPr lang="pt-BR" sz="2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individualistas,</a:t>
            </a:r>
            <a:r>
              <a:rPr lang="pt-BR" sz="28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 sempre uma </a:t>
            </a:r>
            <a:r>
              <a:rPr lang="pt-BR" sz="2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prática coletiva.</a:t>
            </a:r>
            <a:endParaRPr lang="pt-BR" sz="2800" kern="100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46BF2A6F-B06B-3BA0-927F-6D76498E1D45}"/>
              </a:ext>
            </a:extLst>
          </p:cNvPr>
          <p:cNvGrpSpPr/>
          <p:nvPr/>
        </p:nvGrpSpPr>
        <p:grpSpPr>
          <a:xfrm>
            <a:off x="4221165" y="1657129"/>
            <a:ext cx="3224693" cy="1404412"/>
            <a:chOff x="3698912" y="1836820"/>
            <a:chExt cx="4511637" cy="911259"/>
          </a:xfrm>
        </p:grpSpPr>
        <p:sp>
          <p:nvSpPr>
            <p:cNvPr id="31" name="Retângulo Arredondado 7">
              <a:extLst>
                <a:ext uri="{FF2B5EF4-FFF2-40B4-BE49-F238E27FC236}">
                  <a16:creationId xmlns:a16="http://schemas.microsoft.com/office/drawing/2014/main" id="{C2A86BFA-BE6F-125B-FFCD-79D31D215BF2}"/>
                </a:ext>
              </a:extLst>
            </p:cNvPr>
            <p:cNvSpPr/>
            <p:nvPr/>
          </p:nvSpPr>
          <p:spPr>
            <a:xfrm flipH="1" flipV="1">
              <a:off x="3772970" y="1836820"/>
              <a:ext cx="4437579" cy="900001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rgbClr val="FFE97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800"/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9D036AF7-5120-F93C-BC60-30A800ABA072}"/>
                </a:ext>
              </a:extLst>
            </p:cNvPr>
            <p:cNvSpPr txBox="1"/>
            <p:nvPr/>
          </p:nvSpPr>
          <p:spPr>
            <a:xfrm>
              <a:off x="3698912" y="1848079"/>
              <a:ext cx="4472907" cy="90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800" kern="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</a:t>
              </a:r>
              <a:r>
                <a:rPr kumimoji="0" lang="pt-BR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as se essa não for a opção da escola como um todo</a:t>
              </a:r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3CF4021C-5D4F-40AE-1FC1-9DE77B48AC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61" b="96241" l="9900" r="89975">
                        <a14:foregroundMark x1="32331" y1="23559" x2="32331" y2="23559"/>
                        <a14:foregroundMark x1="32957" y1="47368" x2="32957" y2="47368"/>
                        <a14:foregroundMark x1="40852" y1="55138" x2="40852" y2="55138"/>
                        <a14:foregroundMark x1="54386" y1="93233" x2="54386" y2="93233"/>
                        <a14:foregroundMark x1="64035" y1="93358" x2="64035" y2="93358"/>
                        <a14:foregroundMark x1="70301" y1="96115" x2="70301" y2="96115"/>
                        <a14:foregroundMark x1="74185" y1="95113" x2="74185" y2="95113"/>
                        <a14:foregroundMark x1="76441" y1="95614" x2="76441" y2="95614"/>
                        <a14:foregroundMark x1="42607" y1="95865" x2="42607" y2="95865"/>
                        <a14:foregroundMark x1="41103" y1="96241" x2="41103" y2="96241"/>
                        <a14:foregroundMark x1="77193" y1="96115" x2="77193" y2="96115"/>
                        <a14:foregroundMark x1="40476" y1="96241" x2="40476" y2="96241"/>
                        <a14:foregroundMark x1="77694" y1="95865" x2="77694" y2="95865"/>
                        <a14:foregroundMark x1="47368" y1="18797" x2="47368" y2="18797"/>
                        <a14:foregroundMark x1="44612" y1="14662" x2="44612" y2="14662"/>
                        <a14:foregroundMark x1="47995" y1="17920" x2="47995" y2="17920"/>
                        <a14:foregroundMark x1="35840" y1="8772" x2="35840" y2="8772"/>
                        <a14:foregroundMark x1="37343" y1="10652" x2="37343" y2="10652"/>
                        <a14:foregroundMark x1="35088" y1="7519" x2="35088" y2="7519"/>
                        <a14:foregroundMark x1="35589" y1="6015" x2="35589" y2="6015"/>
                        <a14:foregroundMark x1="35464" y1="4261" x2="35464" y2="4261"/>
                        <a14:foregroundMark x1="44987" y1="52632" x2="44987" y2="52632"/>
                        <a14:foregroundMark x1="27820" y1="12907" x2="27820" y2="12907"/>
                        <a14:foregroundMark x1="37343" y1="28571" x2="37343" y2="28571"/>
                        <a14:foregroundMark x1="34712" y1="23308" x2="34712" y2="23308"/>
                        <a14:foregroundMark x1="34586" y1="19549" x2="34586" y2="19549"/>
                        <a14:foregroundMark x1="36216" y1="23810" x2="36216" y2="23810"/>
                        <a14:foregroundMark x1="35088" y1="21303" x2="35088" y2="21303"/>
                        <a14:foregroundMark x1="58145" y1="44110" x2="58145" y2="44110"/>
                        <a14:backgroundMark x1="34461" y1="8396" x2="34461" y2="8396"/>
                        <a14:backgroundMark x1="34837" y1="8521" x2="34837" y2="8521"/>
                        <a14:backgroundMark x1="35088" y1="7268" x2="35088" y2="7268"/>
                        <a14:backgroundMark x1="47494" y1="18797" x2="47494" y2="18797"/>
                        <a14:backgroundMark x1="44987" y1="15163" x2="44987" y2="15163"/>
                        <a14:backgroundMark x1="28195" y1="12782" x2="28195" y2="12782"/>
                        <a14:backgroundMark x1="35840" y1="8647" x2="35840" y2="8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20" t="16845" r="20094" b="1189"/>
          <a:stretch/>
        </p:blipFill>
        <p:spPr>
          <a:xfrm>
            <a:off x="1068227" y="540982"/>
            <a:ext cx="1807041" cy="2838205"/>
          </a:xfrm>
          <a:prstGeom prst="rect">
            <a:avLst/>
          </a:prstGeom>
        </p:spPr>
      </p:pic>
      <p:grpSp>
        <p:nvGrpSpPr>
          <p:cNvPr id="40" name="Agrupar 39">
            <a:extLst>
              <a:ext uri="{FF2B5EF4-FFF2-40B4-BE49-F238E27FC236}">
                <a16:creationId xmlns:a16="http://schemas.microsoft.com/office/drawing/2014/main" id="{3A74621F-4A84-A652-CACA-0C41721D797F}"/>
              </a:ext>
            </a:extLst>
          </p:cNvPr>
          <p:cNvGrpSpPr/>
          <p:nvPr/>
        </p:nvGrpSpPr>
        <p:grpSpPr>
          <a:xfrm>
            <a:off x="213202" y="3473159"/>
            <a:ext cx="3517092" cy="1200332"/>
            <a:chOff x="2285154" y="878248"/>
            <a:chExt cx="3517092" cy="1200332"/>
          </a:xfrm>
        </p:grpSpPr>
        <p:sp>
          <p:nvSpPr>
            <p:cNvPr id="25" name="Retângulo Arredondado 7">
              <a:extLst>
                <a:ext uri="{FF2B5EF4-FFF2-40B4-BE49-F238E27FC236}">
                  <a16:creationId xmlns:a16="http://schemas.microsoft.com/office/drawing/2014/main" id="{AB1F8DCD-F89C-711A-41C2-678FB6C2D083}"/>
                </a:ext>
              </a:extLst>
            </p:cNvPr>
            <p:cNvSpPr/>
            <p:nvPr/>
          </p:nvSpPr>
          <p:spPr>
            <a:xfrm flipH="1" flipV="1">
              <a:off x="2362200" y="878248"/>
              <a:ext cx="3440046" cy="1200329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00"/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6017589A-6B61-F26F-9579-8296C2F6C844}"/>
                </a:ext>
              </a:extLst>
            </p:cNvPr>
            <p:cNvSpPr txBox="1"/>
            <p:nvPr/>
          </p:nvSpPr>
          <p:spPr>
            <a:xfrm>
              <a:off x="2285154" y="878251"/>
              <a:ext cx="351709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sz="24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Um professor sozinho pode querer desenvolver o ensino por projetos</a:t>
              </a:r>
              <a:endParaRPr lang="pt-BR" sz="1600" dirty="0"/>
            </a:p>
          </p:txBody>
        </p:sp>
      </p:grp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5152AC10-4B4C-5BA2-8EA9-FC1FD9B16785}"/>
              </a:ext>
            </a:extLst>
          </p:cNvPr>
          <p:cNvGrpSpPr/>
          <p:nvPr/>
        </p:nvGrpSpPr>
        <p:grpSpPr>
          <a:xfrm>
            <a:off x="8278818" y="3483511"/>
            <a:ext cx="3595205" cy="1242273"/>
            <a:chOff x="2308210" y="5121568"/>
            <a:chExt cx="3806836" cy="1242273"/>
          </a:xfrm>
        </p:grpSpPr>
        <p:sp>
          <p:nvSpPr>
            <p:cNvPr id="30" name="Retângulo Arredondado 7">
              <a:extLst>
                <a:ext uri="{FF2B5EF4-FFF2-40B4-BE49-F238E27FC236}">
                  <a16:creationId xmlns:a16="http://schemas.microsoft.com/office/drawing/2014/main" id="{8B5AFD87-08FE-CACB-BEC4-26D033B4E5F5}"/>
                </a:ext>
              </a:extLst>
            </p:cNvPr>
            <p:cNvSpPr/>
            <p:nvPr/>
          </p:nvSpPr>
          <p:spPr>
            <a:xfrm flipH="1" flipV="1">
              <a:off x="2308210" y="5121568"/>
              <a:ext cx="3806836" cy="1200329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00"/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F18FED37-531D-1F1F-4BB3-2EBC9CC96DA2}"/>
                </a:ext>
              </a:extLst>
            </p:cNvPr>
            <p:cNvSpPr txBox="1"/>
            <p:nvPr/>
          </p:nvSpPr>
          <p:spPr>
            <a:xfrm>
              <a:off x="2308211" y="5163512"/>
              <a:ext cx="372424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400" kern="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 professor </a:t>
              </a:r>
              <a:r>
                <a:rPr kumimoji="0" lang="pt-BR" sz="24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acabará desistindo frente às dificuldades impostas</a:t>
              </a:r>
              <a:endParaRPr lang="pt-BR" sz="1600" dirty="0"/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345E0755-2B41-DA7E-7E5B-FCB076F40898}"/>
              </a:ext>
            </a:extLst>
          </p:cNvPr>
          <p:cNvGrpSpPr/>
          <p:nvPr/>
        </p:nvGrpSpPr>
        <p:grpSpPr>
          <a:xfrm>
            <a:off x="8867955" y="297055"/>
            <a:ext cx="1949216" cy="3082132"/>
            <a:chOff x="9400566" y="70643"/>
            <a:chExt cx="1949216" cy="3082132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BBB72B12-7C22-4560-2EFE-08567DBC96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744" b="90895" l="9744" r="89776">
                          <a14:foregroundMark x1="34185" y1="10543" x2="34185" y2="10543"/>
                          <a14:foregroundMark x1="37220" y1="18051" x2="37220" y2="18051"/>
                          <a14:foregroundMark x1="35942" y1="21246" x2="35942" y2="21246"/>
                          <a14:foregroundMark x1="29553" y1="15335" x2="29553" y2="15335"/>
                          <a14:foregroundMark x1="57827" y1="67093" x2="57827" y2="67093"/>
                          <a14:foregroundMark x1="43610" y1="86901" x2="43610" y2="86901"/>
                          <a14:foregroundMark x1="55591" y1="88179" x2="55591" y2="88179"/>
                          <a14:foregroundMark x1="49840" y1="90735" x2="49840" y2="90735"/>
                          <a14:foregroundMark x1="32428" y1="90895" x2="32428" y2="90895"/>
                          <a14:foregroundMark x1="32907" y1="90096" x2="32907" y2="90096"/>
                          <a14:foregroundMark x1="31310" y1="90096" x2="31310" y2="90096"/>
                          <a14:foregroundMark x1="64217" y1="90256" x2="64217" y2="90256"/>
                          <a14:foregroundMark x1="67252" y1="89617" x2="67252" y2="89617"/>
                          <a14:foregroundMark x1="69489" y1="90096" x2="69489" y2="90096"/>
                          <a14:foregroundMark x1="69808" y1="90256" x2="69808" y2="90256"/>
                          <a14:foregroundMark x1="30671" y1="90096" x2="30671" y2="90096"/>
                          <a14:foregroundMark x1="29233" y1="90256" x2="29233" y2="90256"/>
                          <a14:foregroundMark x1="30032" y1="90575" x2="30032" y2="90575"/>
                          <a14:foregroundMark x1="68850" y1="90256" x2="68850" y2="90256"/>
                          <a14:foregroundMark x1="70288" y1="90256" x2="70288" y2="90256"/>
                          <a14:foregroundMark x1="68530" y1="28754" x2="68530" y2="28754"/>
                          <a14:foregroundMark x1="66454" y1="27157" x2="66454" y2="27157"/>
                          <a14:foregroundMark x1="65176" y1="38658" x2="65176" y2="38658"/>
                          <a14:foregroundMark x1="36581" y1="45048" x2="36581" y2="45048"/>
                          <a14:backgroundMark x1="31150" y1="12620" x2="31150" y2="12620"/>
                          <a14:backgroundMark x1="29712" y1="15655" x2="29712" y2="15655"/>
                          <a14:backgroundMark x1="35623" y1="20447" x2="35623" y2="20447"/>
                          <a14:backgroundMark x1="36581" y1="20447" x2="36581" y2="20447"/>
                          <a14:backgroundMark x1="30671" y1="15974" x2="30671" y2="15974"/>
                          <a14:backgroundMark x1="29073" y1="14537" x2="29073" y2="14537"/>
                          <a14:backgroundMark x1="36102" y1="21406" x2="36102" y2="214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37" t="5751" r="26039" b="6869"/>
            <a:stretch/>
          </p:blipFill>
          <p:spPr>
            <a:xfrm>
              <a:off x="9925051" y="278009"/>
              <a:ext cx="1424731" cy="2874766"/>
            </a:xfrm>
            <a:prstGeom prst="rect">
              <a:avLst/>
            </a:prstGeom>
          </p:spPr>
        </p:pic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930AFA8F-2360-93D8-6111-EA5045776EED}"/>
                </a:ext>
              </a:extLst>
            </p:cNvPr>
            <p:cNvGrpSpPr/>
            <p:nvPr/>
          </p:nvGrpSpPr>
          <p:grpSpPr>
            <a:xfrm>
              <a:off x="9400566" y="70643"/>
              <a:ext cx="961755" cy="1177766"/>
              <a:chOff x="7127290" y="2377728"/>
              <a:chExt cx="1103297" cy="1241603"/>
            </a:xfrm>
          </p:grpSpPr>
          <p:pic>
            <p:nvPicPr>
              <p:cNvPr id="19" name="Imagem 18">
                <a:extLst>
                  <a:ext uri="{FF2B5EF4-FFF2-40B4-BE49-F238E27FC236}">
                    <a16:creationId xmlns:a16="http://schemas.microsoft.com/office/drawing/2014/main" id="{387AC565-6991-8334-C5A5-FB7754D1732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4261" b="96241" l="9900" r="89975">
                            <a14:foregroundMark x1="32331" y1="23559" x2="32331" y2="23559"/>
                            <a14:foregroundMark x1="32957" y1="47368" x2="32957" y2="47368"/>
                            <a14:foregroundMark x1="40852" y1="55138" x2="40852" y2="55138"/>
                            <a14:foregroundMark x1="54386" y1="93233" x2="54386" y2="93233"/>
                            <a14:foregroundMark x1="64035" y1="93358" x2="64035" y2="93358"/>
                            <a14:foregroundMark x1="70301" y1="96115" x2="70301" y2="96115"/>
                            <a14:foregroundMark x1="74185" y1="95113" x2="74185" y2="95113"/>
                            <a14:foregroundMark x1="76441" y1="95614" x2="76441" y2="95614"/>
                            <a14:foregroundMark x1="42607" y1="95865" x2="42607" y2="95865"/>
                            <a14:foregroundMark x1="41103" y1="96241" x2="41103" y2="96241"/>
                            <a14:foregroundMark x1="77193" y1="96115" x2="77193" y2="96115"/>
                            <a14:foregroundMark x1="40476" y1="96241" x2="40476" y2="96241"/>
                            <a14:foregroundMark x1="77694" y1="95865" x2="77694" y2="95865"/>
                            <a14:foregroundMark x1="47368" y1="18797" x2="47368" y2="18797"/>
                            <a14:foregroundMark x1="44612" y1="14662" x2="44612" y2="14662"/>
                            <a14:foregroundMark x1="47995" y1="17920" x2="47995" y2="17920"/>
                            <a14:foregroundMark x1="35840" y1="8772" x2="35840" y2="8772"/>
                            <a14:foregroundMark x1="37343" y1="10652" x2="37343" y2="10652"/>
                            <a14:foregroundMark x1="35088" y1="7519" x2="35088" y2="7519"/>
                            <a14:foregroundMark x1="35589" y1="6015" x2="35589" y2="6015"/>
                            <a14:foregroundMark x1="35464" y1="4261" x2="35464" y2="4261"/>
                            <a14:foregroundMark x1="44987" y1="52632" x2="44987" y2="52632"/>
                            <a14:foregroundMark x1="27820" y1="12907" x2="27820" y2="12907"/>
                            <a14:foregroundMark x1="37343" y1="28571" x2="37343" y2="28571"/>
                            <a14:foregroundMark x1="34712" y1="23308" x2="34712" y2="23308"/>
                            <a14:foregroundMark x1="34586" y1="19549" x2="34586" y2="19549"/>
                            <a14:foregroundMark x1="36216" y1="23810" x2="36216" y2="23810"/>
                            <a14:foregroundMark x1="35088" y1="21303" x2="35088" y2="21303"/>
                            <a14:foregroundMark x1="58145" y1="44110" x2="58145" y2="44110"/>
                            <a14:backgroundMark x1="34461" y1="8396" x2="34461" y2="8396"/>
                            <a14:backgroundMark x1="34837" y1="8521" x2="34837" y2="8521"/>
                            <a14:backgroundMark x1="35088" y1="7268" x2="35088" y2="7268"/>
                            <a14:backgroundMark x1="47494" y1="18797" x2="47494" y2="18797"/>
                            <a14:backgroundMark x1="44987" y1="15163" x2="44987" y2="15163"/>
                            <a14:backgroundMark x1="28195" y1="12782" x2="28195" y2="12782"/>
                            <a14:backgroundMark x1="35840" y1="8647" x2="35840" y2="864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20" t="16845" r="57163" b="65102"/>
              <a:stretch/>
            </p:blipFill>
            <p:spPr>
              <a:xfrm>
                <a:off x="7336817" y="2747157"/>
                <a:ext cx="594371" cy="709846"/>
              </a:xfrm>
              <a:prstGeom prst="rect">
                <a:avLst/>
              </a:prstGeom>
            </p:spPr>
          </p:pic>
          <p:sp>
            <p:nvSpPr>
              <p:cNvPr id="20" name="Sinal de Multiplicação 19">
                <a:extLst>
                  <a:ext uri="{FF2B5EF4-FFF2-40B4-BE49-F238E27FC236}">
                    <a16:creationId xmlns:a16="http://schemas.microsoft.com/office/drawing/2014/main" id="{EFFA3C12-FECC-365A-8B6F-853034E5BFAD}"/>
                  </a:ext>
                </a:extLst>
              </p:cNvPr>
              <p:cNvSpPr/>
              <p:nvPr/>
            </p:nvSpPr>
            <p:spPr>
              <a:xfrm>
                <a:off x="7127290" y="2377728"/>
                <a:ext cx="1103297" cy="1241603"/>
              </a:xfrm>
              <a:prstGeom prst="mathMultiply">
                <a:avLst>
                  <a:gd name="adj1" fmla="val 3386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cxnSp>
        <p:nvCxnSpPr>
          <p:cNvPr id="45" name="Conector: Angulado 44">
            <a:extLst>
              <a:ext uri="{FF2B5EF4-FFF2-40B4-BE49-F238E27FC236}">
                <a16:creationId xmlns:a16="http://schemas.microsoft.com/office/drawing/2014/main" id="{23F0D478-220D-72AC-5DDE-3B5B9A825E0D}"/>
              </a:ext>
            </a:extLst>
          </p:cNvPr>
          <p:cNvCxnSpPr>
            <a:stCxn id="14" idx="3"/>
            <a:endCxn id="5" idx="1"/>
          </p:cNvCxnSpPr>
          <p:nvPr/>
        </p:nvCxnSpPr>
        <p:spPr>
          <a:xfrm flipV="1">
            <a:off x="3730294" y="2368011"/>
            <a:ext cx="490871" cy="1705316"/>
          </a:xfrm>
          <a:prstGeom prst="bentConnector3">
            <a:avLst>
              <a:gd name="adj1" fmla="val 50000"/>
            </a:avLst>
          </a:prstGeom>
          <a:ln w="57150" cap="rnd">
            <a:solidFill>
              <a:srgbClr val="F298A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: Angulado 52">
            <a:extLst>
              <a:ext uri="{FF2B5EF4-FFF2-40B4-BE49-F238E27FC236}">
                <a16:creationId xmlns:a16="http://schemas.microsoft.com/office/drawing/2014/main" id="{7D16A77B-2259-A2EA-216F-C76F48F35E13}"/>
              </a:ext>
            </a:extLst>
          </p:cNvPr>
          <p:cNvCxnSpPr>
            <a:stCxn id="5" idx="3"/>
            <a:endCxn id="18" idx="1"/>
          </p:cNvCxnSpPr>
          <p:nvPr/>
        </p:nvCxnSpPr>
        <p:spPr>
          <a:xfrm>
            <a:off x="7418176" y="2368011"/>
            <a:ext cx="860643" cy="1757609"/>
          </a:xfrm>
          <a:prstGeom prst="bentConnector3">
            <a:avLst/>
          </a:prstGeom>
          <a:ln w="57150" cap="rnd">
            <a:solidFill>
              <a:srgbClr val="F298A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999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Agrupar 16">
            <a:extLst>
              <a:ext uri="{FF2B5EF4-FFF2-40B4-BE49-F238E27FC236}">
                <a16:creationId xmlns:a16="http://schemas.microsoft.com/office/drawing/2014/main" id="{252E16ED-547D-3621-DA51-6FD1552B0B5D}"/>
              </a:ext>
            </a:extLst>
          </p:cNvPr>
          <p:cNvGrpSpPr/>
          <p:nvPr/>
        </p:nvGrpSpPr>
        <p:grpSpPr>
          <a:xfrm>
            <a:off x="264489" y="1819590"/>
            <a:ext cx="11663022" cy="3218820"/>
            <a:chOff x="486062" y="1603812"/>
            <a:chExt cx="11663022" cy="321882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1153048A-0466-078F-9633-2829658BDF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" b="56063"/>
            <a:stretch/>
          </p:blipFill>
          <p:spPr>
            <a:xfrm>
              <a:off x="808155" y="1939126"/>
              <a:ext cx="11054687" cy="2470314"/>
            </a:xfrm>
            <a:prstGeom prst="rect">
              <a:avLst/>
            </a:prstGeom>
          </p:spPr>
        </p:pic>
        <p:sp>
          <p:nvSpPr>
            <p:cNvPr id="11" name="Retângulo Arredondado 7">
              <a:extLst>
                <a:ext uri="{FF2B5EF4-FFF2-40B4-BE49-F238E27FC236}">
                  <a16:creationId xmlns:a16="http://schemas.microsoft.com/office/drawing/2014/main" id="{7C391618-F79B-0082-B577-EDD2B5BB6F6F}"/>
                </a:ext>
              </a:extLst>
            </p:cNvPr>
            <p:cNvSpPr/>
            <p:nvPr/>
          </p:nvSpPr>
          <p:spPr>
            <a:xfrm>
              <a:off x="2486534" y="1979765"/>
              <a:ext cx="7806407" cy="2314229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just">
                <a:lnSpc>
                  <a:spcPts val="3100"/>
                </a:lnSpc>
              </a:pPr>
              <a:r>
                <a:rPr lang="pt-BR" sz="28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Times New Roman" panose="02020603050405020304" pitchFamily="18" charset="0"/>
                  <a:cs typeface="MV Boli" panose="02000500030200090000" pitchFamily="2" charset="0"/>
                </a:rPr>
                <a:t>A cooperação é, então, o meio para realizar um empreendimento que ninguém tem a força ou a vontade de fazer sozinho; ela se encerra no momento em que o projeto é concluído.</a:t>
              </a: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406661CF-51DE-5542-5FAD-2578CBDFDF37}"/>
                </a:ext>
              </a:extLst>
            </p:cNvPr>
            <p:cNvSpPr/>
            <p:nvPr/>
          </p:nvSpPr>
          <p:spPr>
            <a:xfrm>
              <a:off x="7797240" y="3727202"/>
              <a:ext cx="2658100" cy="5890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de-DE" sz="2400" b="1" dirty="0">
                  <a:solidFill>
                    <a:srgbClr val="F298A5"/>
                  </a:solidFill>
                  <a:latin typeface="Candara" panose="020E0502030303020204" pitchFamily="34" charset="0"/>
                  <a:ea typeface="Times New Roman" panose="02020603050405020304" pitchFamily="18" charset="0"/>
                  <a:cs typeface="MV Boli" panose="02000500030200090000" pitchFamily="2" charset="0"/>
                </a:rPr>
                <a:t>(Perrenoud, 2000) </a:t>
              </a:r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6FF8017D-D412-8883-6CEB-B8690E0F9E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00" t="23961" r="34568" b="56174"/>
            <a:stretch/>
          </p:blipFill>
          <p:spPr>
            <a:xfrm>
              <a:off x="486062" y="1603812"/>
              <a:ext cx="1357313" cy="1057275"/>
            </a:xfrm>
            <a:prstGeom prst="rect">
              <a:avLst/>
            </a:prstGeom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2D652FBB-0800-6D8C-44A3-AA82C91A44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00" t="23961" r="34568" b="56174"/>
            <a:stretch/>
          </p:blipFill>
          <p:spPr>
            <a:xfrm flipH="1">
              <a:off x="10791771" y="3765357"/>
              <a:ext cx="1357313" cy="1057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1519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67" y="1516176"/>
            <a:ext cx="4629119" cy="4629119"/>
          </a:xfrm>
          <a:prstGeom prst="rect">
            <a:avLst/>
          </a:prstGeom>
        </p:spPr>
      </p:pic>
      <p:grpSp>
        <p:nvGrpSpPr>
          <p:cNvPr id="10" name="Agrupar 9"/>
          <p:cNvGrpSpPr/>
          <p:nvPr/>
        </p:nvGrpSpPr>
        <p:grpSpPr>
          <a:xfrm>
            <a:off x="5935255" y="312001"/>
            <a:ext cx="5704765" cy="667723"/>
            <a:chOff x="2702307" y="4755302"/>
            <a:chExt cx="6919415" cy="602183"/>
          </a:xfrm>
        </p:grpSpPr>
        <p:sp>
          <p:nvSpPr>
            <p:cNvPr id="11" name="Retângulo Arredondado 7"/>
            <p:cNvSpPr/>
            <p:nvPr/>
          </p:nvSpPr>
          <p:spPr>
            <a:xfrm>
              <a:off x="2702308" y="4755302"/>
              <a:ext cx="6919414" cy="602183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FFE9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/>
            </a:p>
          </p:txBody>
        </p:sp>
        <p:sp>
          <p:nvSpPr>
            <p:cNvPr id="12" name="Retângulo 11"/>
            <p:cNvSpPr/>
            <p:nvPr/>
          </p:nvSpPr>
          <p:spPr>
            <a:xfrm>
              <a:off x="2702307" y="4811981"/>
              <a:ext cx="6919415" cy="471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pt-BR" sz="2800" b="1" kern="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Como surge? Quem propõe o tema?</a:t>
              </a:r>
            </a:p>
          </p:txBody>
        </p:sp>
      </p:grpSp>
      <p:grpSp>
        <p:nvGrpSpPr>
          <p:cNvPr id="50" name="Agrupar 49"/>
          <p:cNvGrpSpPr/>
          <p:nvPr/>
        </p:nvGrpSpPr>
        <p:grpSpPr>
          <a:xfrm>
            <a:off x="5935253" y="1151466"/>
            <a:ext cx="5704769" cy="5358538"/>
            <a:chOff x="5732053" y="1253066"/>
            <a:chExt cx="5704769" cy="5358538"/>
          </a:xfrm>
        </p:grpSpPr>
        <p:sp>
          <p:nvSpPr>
            <p:cNvPr id="48" name="Retângulo Arredondado 7"/>
            <p:cNvSpPr/>
            <p:nvPr/>
          </p:nvSpPr>
          <p:spPr>
            <a:xfrm flipH="1">
              <a:off x="5732053" y="4819711"/>
              <a:ext cx="5704765" cy="1791893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102318 h 541100"/>
                <a:gd name="connsiteX1" fmla="*/ 399803 w 5351881"/>
                <a:gd name="connsiteY1" fmla="*/ 894 h 541100"/>
                <a:gd name="connsiteX2" fmla="*/ 1129959 w 5351881"/>
                <a:gd name="connsiteY2" fmla="*/ 40766 h 541100"/>
                <a:gd name="connsiteX3" fmla="*/ 1894368 w 5351881"/>
                <a:gd name="connsiteY3" fmla="*/ 26750 h 541100"/>
                <a:gd name="connsiteX4" fmla="*/ 4170843 w 5351881"/>
                <a:gd name="connsiteY4" fmla="*/ 54397 h 541100"/>
                <a:gd name="connsiteX5" fmla="*/ 5178529 w 5351881"/>
                <a:gd name="connsiteY5" fmla="*/ 24124 h 541100"/>
                <a:gd name="connsiteX6" fmla="*/ 5351881 w 5351881"/>
                <a:gd name="connsiteY6" fmla="*/ 115813 h 541100"/>
                <a:gd name="connsiteX7" fmla="*/ 5302050 w 5351881"/>
                <a:gd name="connsiteY7" fmla="*/ 433434 h 541100"/>
                <a:gd name="connsiteX8" fmla="*/ 5169004 w 5351881"/>
                <a:gd name="connsiteY8" fmla="*/ 528380 h 541100"/>
                <a:gd name="connsiteX9" fmla="*/ 3970818 w 5351881"/>
                <a:gd name="connsiteY9" fmla="*/ 530648 h 541100"/>
                <a:gd name="connsiteX10" fmla="*/ 2406309 w 5351881"/>
                <a:gd name="connsiteY10" fmla="*/ 517016 h 541100"/>
                <a:gd name="connsiteX11" fmla="*/ 1075218 w 5351881"/>
                <a:gd name="connsiteY11" fmla="*/ 541100 h 541100"/>
                <a:gd name="connsiteX12" fmla="*/ 256928 w 5351881"/>
                <a:gd name="connsiteY12" fmla="*/ 480755 h 541100"/>
                <a:gd name="connsiteX13" fmla="*/ 57 w 5351881"/>
                <a:gd name="connsiteY13" fmla="*/ 433434 h 541100"/>
                <a:gd name="connsiteX14" fmla="*/ 15534 w 5351881"/>
                <a:gd name="connsiteY14" fmla="*/ 212216 h 541100"/>
                <a:gd name="connsiteX15" fmla="*/ 57 w 5351881"/>
                <a:gd name="connsiteY15" fmla="*/ 102318 h 541100"/>
                <a:gd name="connsiteX0" fmla="*/ 57 w 5351881"/>
                <a:gd name="connsiteY0" fmla="*/ 97884 h 536666"/>
                <a:gd name="connsiteX1" fmla="*/ 297375 w 5351881"/>
                <a:gd name="connsiteY1" fmla="*/ 969 h 536666"/>
                <a:gd name="connsiteX2" fmla="*/ 1129959 w 5351881"/>
                <a:gd name="connsiteY2" fmla="*/ 36332 h 536666"/>
                <a:gd name="connsiteX3" fmla="*/ 1894368 w 5351881"/>
                <a:gd name="connsiteY3" fmla="*/ 22316 h 536666"/>
                <a:gd name="connsiteX4" fmla="*/ 4170843 w 5351881"/>
                <a:gd name="connsiteY4" fmla="*/ 49963 h 536666"/>
                <a:gd name="connsiteX5" fmla="*/ 5178529 w 5351881"/>
                <a:gd name="connsiteY5" fmla="*/ 19690 h 536666"/>
                <a:gd name="connsiteX6" fmla="*/ 5351881 w 5351881"/>
                <a:gd name="connsiteY6" fmla="*/ 111379 h 536666"/>
                <a:gd name="connsiteX7" fmla="*/ 5302050 w 5351881"/>
                <a:gd name="connsiteY7" fmla="*/ 429000 h 536666"/>
                <a:gd name="connsiteX8" fmla="*/ 5169004 w 5351881"/>
                <a:gd name="connsiteY8" fmla="*/ 523946 h 536666"/>
                <a:gd name="connsiteX9" fmla="*/ 3970818 w 5351881"/>
                <a:gd name="connsiteY9" fmla="*/ 526214 h 536666"/>
                <a:gd name="connsiteX10" fmla="*/ 2406309 w 5351881"/>
                <a:gd name="connsiteY10" fmla="*/ 512582 h 536666"/>
                <a:gd name="connsiteX11" fmla="*/ 1075218 w 5351881"/>
                <a:gd name="connsiteY11" fmla="*/ 536666 h 536666"/>
                <a:gd name="connsiteX12" fmla="*/ 256928 w 5351881"/>
                <a:gd name="connsiteY12" fmla="*/ 476321 h 536666"/>
                <a:gd name="connsiteX13" fmla="*/ 57 w 5351881"/>
                <a:gd name="connsiteY13" fmla="*/ 429000 h 536666"/>
                <a:gd name="connsiteX14" fmla="*/ 15534 w 5351881"/>
                <a:gd name="connsiteY14" fmla="*/ 207782 h 536666"/>
                <a:gd name="connsiteX15" fmla="*/ 57 w 5351881"/>
                <a:gd name="connsiteY15" fmla="*/ 97884 h 536666"/>
                <a:gd name="connsiteX0" fmla="*/ 57 w 5351881"/>
                <a:gd name="connsiteY0" fmla="*/ 97884 h 536666"/>
                <a:gd name="connsiteX1" fmla="*/ 297375 w 5351881"/>
                <a:gd name="connsiteY1" fmla="*/ 969 h 536666"/>
                <a:gd name="connsiteX2" fmla="*/ 1129959 w 5351881"/>
                <a:gd name="connsiteY2" fmla="*/ 36332 h 536666"/>
                <a:gd name="connsiteX3" fmla="*/ 1894368 w 5351881"/>
                <a:gd name="connsiteY3" fmla="*/ 22316 h 536666"/>
                <a:gd name="connsiteX4" fmla="*/ 4170843 w 5351881"/>
                <a:gd name="connsiteY4" fmla="*/ 27420 h 536666"/>
                <a:gd name="connsiteX5" fmla="*/ 5178529 w 5351881"/>
                <a:gd name="connsiteY5" fmla="*/ 19690 h 536666"/>
                <a:gd name="connsiteX6" fmla="*/ 5351881 w 5351881"/>
                <a:gd name="connsiteY6" fmla="*/ 111379 h 536666"/>
                <a:gd name="connsiteX7" fmla="*/ 5302050 w 5351881"/>
                <a:gd name="connsiteY7" fmla="*/ 429000 h 536666"/>
                <a:gd name="connsiteX8" fmla="*/ 5169004 w 5351881"/>
                <a:gd name="connsiteY8" fmla="*/ 523946 h 536666"/>
                <a:gd name="connsiteX9" fmla="*/ 3970818 w 5351881"/>
                <a:gd name="connsiteY9" fmla="*/ 526214 h 536666"/>
                <a:gd name="connsiteX10" fmla="*/ 2406309 w 5351881"/>
                <a:gd name="connsiteY10" fmla="*/ 512582 h 536666"/>
                <a:gd name="connsiteX11" fmla="*/ 1075218 w 5351881"/>
                <a:gd name="connsiteY11" fmla="*/ 536666 h 536666"/>
                <a:gd name="connsiteX12" fmla="*/ 256928 w 5351881"/>
                <a:gd name="connsiteY12" fmla="*/ 476321 h 536666"/>
                <a:gd name="connsiteX13" fmla="*/ 57 w 5351881"/>
                <a:gd name="connsiteY13" fmla="*/ 429000 h 536666"/>
                <a:gd name="connsiteX14" fmla="*/ 15534 w 5351881"/>
                <a:gd name="connsiteY14" fmla="*/ 207782 h 536666"/>
                <a:gd name="connsiteX15" fmla="*/ 57 w 5351881"/>
                <a:gd name="connsiteY15" fmla="*/ 97884 h 536666"/>
                <a:gd name="connsiteX0" fmla="*/ 57 w 5351881"/>
                <a:gd name="connsiteY0" fmla="*/ 97884 h 536666"/>
                <a:gd name="connsiteX1" fmla="*/ 297375 w 5351881"/>
                <a:gd name="connsiteY1" fmla="*/ 969 h 536666"/>
                <a:gd name="connsiteX2" fmla="*/ 1129959 w 5351881"/>
                <a:gd name="connsiteY2" fmla="*/ 36332 h 536666"/>
                <a:gd name="connsiteX3" fmla="*/ 1894368 w 5351881"/>
                <a:gd name="connsiteY3" fmla="*/ 22316 h 536666"/>
                <a:gd name="connsiteX4" fmla="*/ 4170843 w 5351881"/>
                <a:gd name="connsiteY4" fmla="*/ 27420 h 536666"/>
                <a:gd name="connsiteX5" fmla="*/ 5178529 w 5351881"/>
                <a:gd name="connsiteY5" fmla="*/ 19690 h 536666"/>
                <a:gd name="connsiteX6" fmla="*/ 5351881 w 5351881"/>
                <a:gd name="connsiteY6" fmla="*/ 111379 h 536666"/>
                <a:gd name="connsiteX7" fmla="*/ 5302050 w 5351881"/>
                <a:gd name="connsiteY7" fmla="*/ 429000 h 536666"/>
                <a:gd name="connsiteX8" fmla="*/ 5169004 w 5351881"/>
                <a:gd name="connsiteY8" fmla="*/ 523946 h 536666"/>
                <a:gd name="connsiteX9" fmla="*/ 3970818 w 5351881"/>
                <a:gd name="connsiteY9" fmla="*/ 526214 h 536666"/>
                <a:gd name="connsiteX10" fmla="*/ 2406309 w 5351881"/>
                <a:gd name="connsiteY10" fmla="*/ 512582 h 536666"/>
                <a:gd name="connsiteX11" fmla="*/ 1075218 w 5351881"/>
                <a:gd name="connsiteY11" fmla="*/ 536666 h 536666"/>
                <a:gd name="connsiteX12" fmla="*/ 218518 w 5351881"/>
                <a:gd name="connsiteY12" fmla="*/ 494355 h 536666"/>
                <a:gd name="connsiteX13" fmla="*/ 57 w 5351881"/>
                <a:gd name="connsiteY13" fmla="*/ 429000 h 536666"/>
                <a:gd name="connsiteX14" fmla="*/ 15534 w 5351881"/>
                <a:gd name="connsiteY14" fmla="*/ 207782 h 536666"/>
                <a:gd name="connsiteX15" fmla="*/ 57 w 5351881"/>
                <a:gd name="connsiteY15" fmla="*/ 97884 h 536666"/>
                <a:gd name="connsiteX0" fmla="*/ 57 w 5351881"/>
                <a:gd name="connsiteY0" fmla="*/ 97884 h 535823"/>
                <a:gd name="connsiteX1" fmla="*/ 297375 w 5351881"/>
                <a:gd name="connsiteY1" fmla="*/ 969 h 535823"/>
                <a:gd name="connsiteX2" fmla="*/ 1129959 w 5351881"/>
                <a:gd name="connsiteY2" fmla="*/ 36332 h 535823"/>
                <a:gd name="connsiteX3" fmla="*/ 1894368 w 5351881"/>
                <a:gd name="connsiteY3" fmla="*/ 22316 h 535823"/>
                <a:gd name="connsiteX4" fmla="*/ 4170843 w 5351881"/>
                <a:gd name="connsiteY4" fmla="*/ 27420 h 535823"/>
                <a:gd name="connsiteX5" fmla="*/ 5178529 w 5351881"/>
                <a:gd name="connsiteY5" fmla="*/ 19690 h 535823"/>
                <a:gd name="connsiteX6" fmla="*/ 5351881 w 5351881"/>
                <a:gd name="connsiteY6" fmla="*/ 111379 h 535823"/>
                <a:gd name="connsiteX7" fmla="*/ 5302050 w 5351881"/>
                <a:gd name="connsiteY7" fmla="*/ 429000 h 535823"/>
                <a:gd name="connsiteX8" fmla="*/ 5169004 w 5351881"/>
                <a:gd name="connsiteY8" fmla="*/ 523946 h 535823"/>
                <a:gd name="connsiteX9" fmla="*/ 3970818 w 5351881"/>
                <a:gd name="connsiteY9" fmla="*/ 526214 h 535823"/>
                <a:gd name="connsiteX10" fmla="*/ 2406309 w 5351881"/>
                <a:gd name="connsiteY10" fmla="*/ 512582 h 535823"/>
                <a:gd name="connsiteX11" fmla="*/ 1049611 w 5351881"/>
                <a:gd name="connsiteY11" fmla="*/ 518632 h 535823"/>
                <a:gd name="connsiteX12" fmla="*/ 218518 w 5351881"/>
                <a:gd name="connsiteY12" fmla="*/ 494355 h 535823"/>
                <a:gd name="connsiteX13" fmla="*/ 57 w 5351881"/>
                <a:gd name="connsiteY13" fmla="*/ 429000 h 535823"/>
                <a:gd name="connsiteX14" fmla="*/ 15534 w 5351881"/>
                <a:gd name="connsiteY14" fmla="*/ 207782 h 535823"/>
                <a:gd name="connsiteX15" fmla="*/ 57 w 5351881"/>
                <a:gd name="connsiteY15" fmla="*/ 97884 h 535823"/>
                <a:gd name="connsiteX0" fmla="*/ 57 w 5351881"/>
                <a:gd name="connsiteY0" fmla="*/ 98302 h 536241"/>
                <a:gd name="connsiteX1" fmla="*/ 297375 w 5351881"/>
                <a:gd name="connsiteY1" fmla="*/ 1387 h 536241"/>
                <a:gd name="connsiteX2" fmla="*/ 1078745 w 5351881"/>
                <a:gd name="connsiteY2" fmla="*/ 23224 h 536241"/>
                <a:gd name="connsiteX3" fmla="*/ 1894368 w 5351881"/>
                <a:gd name="connsiteY3" fmla="*/ 22734 h 536241"/>
                <a:gd name="connsiteX4" fmla="*/ 4170843 w 5351881"/>
                <a:gd name="connsiteY4" fmla="*/ 27838 h 536241"/>
                <a:gd name="connsiteX5" fmla="*/ 5178529 w 5351881"/>
                <a:gd name="connsiteY5" fmla="*/ 20108 h 536241"/>
                <a:gd name="connsiteX6" fmla="*/ 5351881 w 5351881"/>
                <a:gd name="connsiteY6" fmla="*/ 111797 h 536241"/>
                <a:gd name="connsiteX7" fmla="*/ 5302050 w 5351881"/>
                <a:gd name="connsiteY7" fmla="*/ 429418 h 536241"/>
                <a:gd name="connsiteX8" fmla="*/ 5169004 w 5351881"/>
                <a:gd name="connsiteY8" fmla="*/ 524364 h 536241"/>
                <a:gd name="connsiteX9" fmla="*/ 3970818 w 5351881"/>
                <a:gd name="connsiteY9" fmla="*/ 526632 h 536241"/>
                <a:gd name="connsiteX10" fmla="*/ 2406309 w 5351881"/>
                <a:gd name="connsiteY10" fmla="*/ 513000 h 536241"/>
                <a:gd name="connsiteX11" fmla="*/ 1049611 w 5351881"/>
                <a:gd name="connsiteY11" fmla="*/ 519050 h 536241"/>
                <a:gd name="connsiteX12" fmla="*/ 218518 w 5351881"/>
                <a:gd name="connsiteY12" fmla="*/ 494773 h 536241"/>
                <a:gd name="connsiteX13" fmla="*/ 57 w 5351881"/>
                <a:gd name="connsiteY13" fmla="*/ 429418 h 536241"/>
                <a:gd name="connsiteX14" fmla="*/ 15534 w 5351881"/>
                <a:gd name="connsiteY14" fmla="*/ 208200 h 536241"/>
                <a:gd name="connsiteX15" fmla="*/ 57 w 5351881"/>
                <a:gd name="connsiteY15" fmla="*/ 98302 h 53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36241">
                  <a:moveTo>
                    <a:pt x="57" y="98302"/>
                  </a:moveTo>
                  <a:cubicBezTo>
                    <a:pt x="57" y="9041"/>
                    <a:pt x="208114" y="1387"/>
                    <a:pt x="297375" y="1387"/>
                  </a:cubicBezTo>
                  <a:cubicBezTo>
                    <a:pt x="487279" y="-6204"/>
                    <a:pt x="812580" y="19666"/>
                    <a:pt x="1078745" y="23224"/>
                  </a:cubicBezTo>
                  <a:cubicBezTo>
                    <a:pt x="1344910" y="26782"/>
                    <a:pt x="1389142" y="14112"/>
                    <a:pt x="1894368" y="22734"/>
                  </a:cubicBezTo>
                  <a:lnTo>
                    <a:pt x="4170843" y="27838"/>
                  </a:lnTo>
                  <a:cubicBezTo>
                    <a:pt x="4721378" y="21941"/>
                    <a:pt x="4996345" y="5263"/>
                    <a:pt x="5178529" y="20108"/>
                  </a:cubicBezTo>
                  <a:cubicBezTo>
                    <a:pt x="5267790" y="20108"/>
                    <a:pt x="5351881" y="22536"/>
                    <a:pt x="5351881" y="111797"/>
                  </a:cubicBezTo>
                  <a:cubicBezTo>
                    <a:pt x="5297906" y="284653"/>
                    <a:pt x="5308400" y="304187"/>
                    <a:pt x="5302050" y="429418"/>
                  </a:cubicBezTo>
                  <a:cubicBezTo>
                    <a:pt x="5302050" y="518679"/>
                    <a:pt x="5258265" y="524364"/>
                    <a:pt x="5169004" y="524364"/>
                  </a:cubicBezTo>
                  <a:cubicBezTo>
                    <a:pt x="4785484" y="490195"/>
                    <a:pt x="4363863" y="560801"/>
                    <a:pt x="3970818" y="526632"/>
                  </a:cubicBezTo>
                  <a:cubicBezTo>
                    <a:pt x="3449315" y="534788"/>
                    <a:pt x="2927812" y="504844"/>
                    <a:pt x="2406309" y="513000"/>
                  </a:cubicBezTo>
                  <a:lnTo>
                    <a:pt x="1049611" y="519050"/>
                  </a:lnTo>
                  <a:cubicBezTo>
                    <a:pt x="780023" y="517985"/>
                    <a:pt x="516681" y="524413"/>
                    <a:pt x="218518" y="494773"/>
                  </a:cubicBezTo>
                  <a:cubicBezTo>
                    <a:pt x="129257" y="494773"/>
                    <a:pt x="57" y="518679"/>
                    <a:pt x="57" y="429418"/>
                  </a:cubicBezTo>
                  <a:cubicBezTo>
                    <a:pt x="-1134" y="365204"/>
                    <a:pt x="16725" y="272414"/>
                    <a:pt x="15534" y="208200"/>
                  </a:cubicBezTo>
                  <a:cubicBezTo>
                    <a:pt x="10375" y="153533"/>
                    <a:pt x="5216" y="152969"/>
                    <a:pt x="57" y="98302"/>
                  </a:cubicBezTo>
                  <a:close/>
                </a:path>
              </a:pathLst>
            </a:custGeom>
            <a:solidFill>
              <a:srgbClr val="FFE9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Arredondado 7"/>
            <p:cNvSpPr/>
            <p:nvPr/>
          </p:nvSpPr>
          <p:spPr>
            <a:xfrm flipH="1">
              <a:off x="5732055" y="2905279"/>
              <a:ext cx="5704765" cy="1623225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102318 h 541100"/>
                <a:gd name="connsiteX1" fmla="*/ 399803 w 5351881"/>
                <a:gd name="connsiteY1" fmla="*/ 894 h 541100"/>
                <a:gd name="connsiteX2" fmla="*/ 1129959 w 5351881"/>
                <a:gd name="connsiteY2" fmla="*/ 40766 h 541100"/>
                <a:gd name="connsiteX3" fmla="*/ 1894368 w 5351881"/>
                <a:gd name="connsiteY3" fmla="*/ 26750 h 541100"/>
                <a:gd name="connsiteX4" fmla="*/ 4170843 w 5351881"/>
                <a:gd name="connsiteY4" fmla="*/ 54397 h 541100"/>
                <a:gd name="connsiteX5" fmla="*/ 5178529 w 5351881"/>
                <a:gd name="connsiteY5" fmla="*/ 24124 h 541100"/>
                <a:gd name="connsiteX6" fmla="*/ 5351881 w 5351881"/>
                <a:gd name="connsiteY6" fmla="*/ 115813 h 541100"/>
                <a:gd name="connsiteX7" fmla="*/ 5302050 w 5351881"/>
                <a:gd name="connsiteY7" fmla="*/ 433434 h 541100"/>
                <a:gd name="connsiteX8" fmla="*/ 5169004 w 5351881"/>
                <a:gd name="connsiteY8" fmla="*/ 528380 h 541100"/>
                <a:gd name="connsiteX9" fmla="*/ 3970818 w 5351881"/>
                <a:gd name="connsiteY9" fmla="*/ 530648 h 541100"/>
                <a:gd name="connsiteX10" fmla="*/ 2406309 w 5351881"/>
                <a:gd name="connsiteY10" fmla="*/ 517016 h 541100"/>
                <a:gd name="connsiteX11" fmla="*/ 1075218 w 5351881"/>
                <a:gd name="connsiteY11" fmla="*/ 541100 h 541100"/>
                <a:gd name="connsiteX12" fmla="*/ 256928 w 5351881"/>
                <a:gd name="connsiteY12" fmla="*/ 480755 h 541100"/>
                <a:gd name="connsiteX13" fmla="*/ 57 w 5351881"/>
                <a:gd name="connsiteY13" fmla="*/ 433434 h 541100"/>
                <a:gd name="connsiteX14" fmla="*/ 15534 w 5351881"/>
                <a:gd name="connsiteY14" fmla="*/ 212216 h 541100"/>
                <a:gd name="connsiteX15" fmla="*/ 57 w 5351881"/>
                <a:gd name="connsiteY15" fmla="*/ 102318 h 541100"/>
                <a:gd name="connsiteX0" fmla="*/ 57 w 5351881"/>
                <a:gd name="connsiteY0" fmla="*/ 97884 h 536666"/>
                <a:gd name="connsiteX1" fmla="*/ 297375 w 5351881"/>
                <a:gd name="connsiteY1" fmla="*/ 969 h 536666"/>
                <a:gd name="connsiteX2" fmla="*/ 1129959 w 5351881"/>
                <a:gd name="connsiteY2" fmla="*/ 36332 h 536666"/>
                <a:gd name="connsiteX3" fmla="*/ 1894368 w 5351881"/>
                <a:gd name="connsiteY3" fmla="*/ 22316 h 536666"/>
                <a:gd name="connsiteX4" fmla="*/ 4170843 w 5351881"/>
                <a:gd name="connsiteY4" fmla="*/ 49963 h 536666"/>
                <a:gd name="connsiteX5" fmla="*/ 5178529 w 5351881"/>
                <a:gd name="connsiteY5" fmla="*/ 19690 h 536666"/>
                <a:gd name="connsiteX6" fmla="*/ 5351881 w 5351881"/>
                <a:gd name="connsiteY6" fmla="*/ 111379 h 536666"/>
                <a:gd name="connsiteX7" fmla="*/ 5302050 w 5351881"/>
                <a:gd name="connsiteY7" fmla="*/ 429000 h 536666"/>
                <a:gd name="connsiteX8" fmla="*/ 5169004 w 5351881"/>
                <a:gd name="connsiteY8" fmla="*/ 523946 h 536666"/>
                <a:gd name="connsiteX9" fmla="*/ 3970818 w 5351881"/>
                <a:gd name="connsiteY9" fmla="*/ 526214 h 536666"/>
                <a:gd name="connsiteX10" fmla="*/ 2406309 w 5351881"/>
                <a:gd name="connsiteY10" fmla="*/ 512582 h 536666"/>
                <a:gd name="connsiteX11" fmla="*/ 1075218 w 5351881"/>
                <a:gd name="connsiteY11" fmla="*/ 536666 h 536666"/>
                <a:gd name="connsiteX12" fmla="*/ 256928 w 5351881"/>
                <a:gd name="connsiteY12" fmla="*/ 476321 h 536666"/>
                <a:gd name="connsiteX13" fmla="*/ 57 w 5351881"/>
                <a:gd name="connsiteY13" fmla="*/ 429000 h 536666"/>
                <a:gd name="connsiteX14" fmla="*/ 15534 w 5351881"/>
                <a:gd name="connsiteY14" fmla="*/ 207782 h 536666"/>
                <a:gd name="connsiteX15" fmla="*/ 57 w 5351881"/>
                <a:gd name="connsiteY15" fmla="*/ 97884 h 536666"/>
                <a:gd name="connsiteX0" fmla="*/ 57 w 5351881"/>
                <a:gd name="connsiteY0" fmla="*/ 97884 h 536666"/>
                <a:gd name="connsiteX1" fmla="*/ 297375 w 5351881"/>
                <a:gd name="connsiteY1" fmla="*/ 969 h 536666"/>
                <a:gd name="connsiteX2" fmla="*/ 1129959 w 5351881"/>
                <a:gd name="connsiteY2" fmla="*/ 36332 h 536666"/>
                <a:gd name="connsiteX3" fmla="*/ 1894368 w 5351881"/>
                <a:gd name="connsiteY3" fmla="*/ 22316 h 536666"/>
                <a:gd name="connsiteX4" fmla="*/ 4170843 w 5351881"/>
                <a:gd name="connsiteY4" fmla="*/ 27420 h 536666"/>
                <a:gd name="connsiteX5" fmla="*/ 5178529 w 5351881"/>
                <a:gd name="connsiteY5" fmla="*/ 19690 h 536666"/>
                <a:gd name="connsiteX6" fmla="*/ 5351881 w 5351881"/>
                <a:gd name="connsiteY6" fmla="*/ 111379 h 536666"/>
                <a:gd name="connsiteX7" fmla="*/ 5302050 w 5351881"/>
                <a:gd name="connsiteY7" fmla="*/ 429000 h 536666"/>
                <a:gd name="connsiteX8" fmla="*/ 5169004 w 5351881"/>
                <a:gd name="connsiteY8" fmla="*/ 523946 h 536666"/>
                <a:gd name="connsiteX9" fmla="*/ 3970818 w 5351881"/>
                <a:gd name="connsiteY9" fmla="*/ 526214 h 536666"/>
                <a:gd name="connsiteX10" fmla="*/ 2406309 w 5351881"/>
                <a:gd name="connsiteY10" fmla="*/ 512582 h 536666"/>
                <a:gd name="connsiteX11" fmla="*/ 1075218 w 5351881"/>
                <a:gd name="connsiteY11" fmla="*/ 536666 h 536666"/>
                <a:gd name="connsiteX12" fmla="*/ 256928 w 5351881"/>
                <a:gd name="connsiteY12" fmla="*/ 476321 h 536666"/>
                <a:gd name="connsiteX13" fmla="*/ 57 w 5351881"/>
                <a:gd name="connsiteY13" fmla="*/ 429000 h 536666"/>
                <a:gd name="connsiteX14" fmla="*/ 15534 w 5351881"/>
                <a:gd name="connsiteY14" fmla="*/ 207782 h 536666"/>
                <a:gd name="connsiteX15" fmla="*/ 57 w 5351881"/>
                <a:gd name="connsiteY15" fmla="*/ 97884 h 536666"/>
                <a:gd name="connsiteX0" fmla="*/ 57 w 5351881"/>
                <a:gd name="connsiteY0" fmla="*/ 97884 h 536666"/>
                <a:gd name="connsiteX1" fmla="*/ 297375 w 5351881"/>
                <a:gd name="connsiteY1" fmla="*/ 969 h 536666"/>
                <a:gd name="connsiteX2" fmla="*/ 1129959 w 5351881"/>
                <a:gd name="connsiteY2" fmla="*/ 36332 h 536666"/>
                <a:gd name="connsiteX3" fmla="*/ 1894368 w 5351881"/>
                <a:gd name="connsiteY3" fmla="*/ 22316 h 536666"/>
                <a:gd name="connsiteX4" fmla="*/ 4170843 w 5351881"/>
                <a:gd name="connsiteY4" fmla="*/ 27420 h 536666"/>
                <a:gd name="connsiteX5" fmla="*/ 5178529 w 5351881"/>
                <a:gd name="connsiteY5" fmla="*/ 19690 h 536666"/>
                <a:gd name="connsiteX6" fmla="*/ 5351881 w 5351881"/>
                <a:gd name="connsiteY6" fmla="*/ 111379 h 536666"/>
                <a:gd name="connsiteX7" fmla="*/ 5302050 w 5351881"/>
                <a:gd name="connsiteY7" fmla="*/ 429000 h 536666"/>
                <a:gd name="connsiteX8" fmla="*/ 5169004 w 5351881"/>
                <a:gd name="connsiteY8" fmla="*/ 523946 h 536666"/>
                <a:gd name="connsiteX9" fmla="*/ 3970818 w 5351881"/>
                <a:gd name="connsiteY9" fmla="*/ 526214 h 536666"/>
                <a:gd name="connsiteX10" fmla="*/ 2406309 w 5351881"/>
                <a:gd name="connsiteY10" fmla="*/ 512582 h 536666"/>
                <a:gd name="connsiteX11" fmla="*/ 1075218 w 5351881"/>
                <a:gd name="connsiteY11" fmla="*/ 536666 h 536666"/>
                <a:gd name="connsiteX12" fmla="*/ 218518 w 5351881"/>
                <a:gd name="connsiteY12" fmla="*/ 494355 h 536666"/>
                <a:gd name="connsiteX13" fmla="*/ 57 w 5351881"/>
                <a:gd name="connsiteY13" fmla="*/ 429000 h 536666"/>
                <a:gd name="connsiteX14" fmla="*/ 15534 w 5351881"/>
                <a:gd name="connsiteY14" fmla="*/ 207782 h 536666"/>
                <a:gd name="connsiteX15" fmla="*/ 57 w 5351881"/>
                <a:gd name="connsiteY15" fmla="*/ 97884 h 536666"/>
                <a:gd name="connsiteX0" fmla="*/ 57 w 5351881"/>
                <a:gd name="connsiteY0" fmla="*/ 97884 h 535823"/>
                <a:gd name="connsiteX1" fmla="*/ 297375 w 5351881"/>
                <a:gd name="connsiteY1" fmla="*/ 969 h 535823"/>
                <a:gd name="connsiteX2" fmla="*/ 1129959 w 5351881"/>
                <a:gd name="connsiteY2" fmla="*/ 36332 h 535823"/>
                <a:gd name="connsiteX3" fmla="*/ 1894368 w 5351881"/>
                <a:gd name="connsiteY3" fmla="*/ 22316 h 535823"/>
                <a:gd name="connsiteX4" fmla="*/ 4170843 w 5351881"/>
                <a:gd name="connsiteY4" fmla="*/ 27420 h 535823"/>
                <a:gd name="connsiteX5" fmla="*/ 5178529 w 5351881"/>
                <a:gd name="connsiteY5" fmla="*/ 19690 h 535823"/>
                <a:gd name="connsiteX6" fmla="*/ 5351881 w 5351881"/>
                <a:gd name="connsiteY6" fmla="*/ 111379 h 535823"/>
                <a:gd name="connsiteX7" fmla="*/ 5302050 w 5351881"/>
                <a:gd name="connsiteY7" fmla="*/ 429000 h 535823"/>
                <a:gd name="connsiteX8" fmla="*/ 5169004 w 5351881"/>
                <a:gd name="connsiteY8" fmla="*/ 523946 h 535823"/>
                <a:gd name="connsiteX9" fmla="*/ 3970818 w 5351881"/>
                <a:gd name="connsiteY9" fmla="*/ 526214 h 535823"/>
                <a:gd name="connsiteX10" fmla="*/ 2406309 w 5351881"/>
                <a:gd name="connsiteY10" fmla="*/ 512582 h 535823"/>
                <a:gd name="connsiteX11" fmla="*/ 1049611 w 5351881"/>
                <a:gd name="connsiteY11" fmla="*/ 518632 h 535823"/>
                <a:gd name="connsiteX12" fmla="*/ 218518 w 5351881"/>
                <a:gd name="connsiteY12" fmla="*/ 494355 h 535823"/>
                <a:gd name="connsiteX13" fmla="*/ 57 w 5351881"/>
                <a:gd name="connsiteY13" fmla="*/ 429000 h 535823"/>
                <a:gd name="connsiteX14" fmla="*/ 15534 w 5351881"/>
                <a:gd name="connsiteY14" fmla="*/ 207782 h 535823"/>
                <a:gd name="connsiteX15" fmla="*/ 57 w 5351881"/>
                <a:gd name="connsiteY15" fmla="*/ 97884 h 535823"/>
                <a:gd name="connsiteX0" fmla="*/ 57 w 5351881"/>
                <a:gd name="connsiteY0" fmla="*/ 98302 h 536241"/>
                <a:gd name="connsiteX1" fmla="*/ 297375 w 5351881"/>
                <a:gd name="connsiteY1" fmla="*/ 1387 h 536241"/>
                <a:gd name="connsiteX2" fmla="*/ 1078745 w 5351881"/>
                <a:gd name="connsiteY2" fmla="*/ 23224 h 536241"/>
                <a:gd name="connsiteX3" fmla="*/ 1894368 w 5351881"/>
                <a:gd name="connsiteY3" fmla="*/ 22734 h 536241"/>
                <a:gd name="connsiteX4" fmla="*/ 4170843 w 5351881"/>
                <a:gd name="connsiteY4" fmla="*/ 27838 h 536241"/>
                <a:gd name="connsiteX5" fmla="*/ 5178529 w 5351881"/>
                <a:gd name="connsiteY5" fmla="*/ 20108 h 536241"/>
                <a:gd name="connsiteX6" fmla="*/ 5351881 w 5351881"/>
                <a:gd name="connsiteY6" fmla="*/ 111797 h 536241"/>
                <a:gd name="connsiteX7" fmla="*/ 5302050 w 5351881"/>
                <a:gd name="connsiteY7" fmla="*/ 429418 h 536241"/>
                <a:gd name="connsiteX8" fmla="*/ 5169004 w 5351881"/>
                <a:gd name="connsiteY8" fmla="*/ 524364 h 536241"/>
                <a:gd name="connsiteX9" fmla="*/ 3970818 w 5351881"/>
                <a:gd name="connsiteY9" fmla="*/ 526632 h 536241"/>
                <a:gd name="connsiteX10" fmla="*/ 2406309 w 5351881"/>
                <a:gd name="connsiteY10" fmla="*/ 513000 h 536241"/>
                <a:gd name="connsiteX11" fmla="*/ 1049611 w 5351881"/>
                <a:gd name="connsiteY11" fmla="*/ 519050 h 536241"/>
                <a:gd name="connsiteX12" fmla="*/ 218518 w 5351881"/>
                <a:gd name="connsiteY12" fmla="*/ 494773 h 536241"/>
                <a:gd name="connsiteX13" fmla="*/ 57 w 5351881"/>
                <a:gd name="connsiteY13" fmla="*/ 429418 h 536241"/>
                <a:gd name="connsiteX14" fmla="*/ 15534 w 5351881"/>
                <a:gd name="connsiteY14" fmla="*/ 208200 h 536241"/>
                <a:gd name="connsiteX15" fmla="*/ 57 w 5351881"/>
                <a:gd name="connsiteY15" fmla="*/ 98302 h 53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36241">
                  <a:moveTo>
                    <a:pt x="57" y="98302"/>
                  </a:moveTo>
                  <a:cubicBezTo>
                    <a:pt x="57" y="9041"/>
                    <a:pt x="208114" y="1387"/>
                    <a:pt x="297375" y="1387"/>
                  </a:cubicBezTo>
                  <a:cubicBezTo>
                    <a:pt x="487279" y="-6204"/>
                    <a:pt x="812580" y="19666"/>
                    <a:pt x="1078745" y="23224"/>
                  </a:cubicBezTo>
                  <a:cubicBezTo>
                    <a:pt x="1344910" y="26782"/>
                    <a:pt x="1389142" y="14112"/>
                    <a:pt x="1894368" y="22734"/>
                  </a:cubicBezTo>
                  <a:lnTo>
                    <a:pt x="4170843" y="27838"/>
                  </a:lnTo>
                  <a:cubicBezTo>
                    <a:pt x="4721378" y="21941"/>
                    <a:pt x="4996345" y="5263"/>
                    <a:pt x="5178529" y="20108"/>
                  </a:cubicBezTo>
                  <a:cubicBezTo>
                    <a:pt x="5267790" y="20108"/>
                    <a:pt x="5351881" y="22536"/>
                    <a:pt x="5351881" y="111797"/>
                  </a:cubicBezTo>
                  <a:cubicBezTo>
                    <a:pt x="5297906" y="284653"/>
                    <a:pt x="5308400" y="304187"/>
                    <a:pt x="5302050" y="429418"/>
                  </a:cubicBezTo>
                  <a:cubicBezTo>
                    <a:pt x="5302050" y="518679"/>
                    <a:pt x="5258265" y="524364"/>
                    <a:pt x="5169004" y="524364"/>
                  </a:cubicBezTo>
                  <a:cubicBezTo>
                    <a:pt x="4785484" y="490195"/>
                    <a:pt x="4363863" y="560801"/>
                    <a:pt x="3970818" y="526632"/>
                  </a:cubicBezTo>
                  <a:cubicBezTo>
                    <a:pt x="3449315" y="534788"/>
                    <a:pt x="2927812" y="504844"/>
                    <a:pt x="2406309" y="513000"/>
                  </a:cubicBezTo>
                  <a:lnTo>
                    <a:pt x="1049611" y="519050"/>
                  </a:lnTo>
                  <a:cubicBezTo>
                    <a:pt x="780023" y="517985"/>
                    <a:pt x="516681" y="524413"/>
                    <a:pt x="218518" y="494773"/>
                  </a:cubicBezTo>
                  <a:cubicBezTo>
                    <a:pt x="129257" y="494773"/>
                    <a:pt x="57" y="518679"/>
                    <a:pt x="57" y="429418"/>
                  </a:cubicBezTo>
                  <a:cubicBezTo>
                    <a:pt x="-1134" y="365204"/>
                    <a:pt x="16725" y="272414"/>
                    <a:pt x="15534" y="208200"/>
                  </a:cubicBezTo>
                  <a:cubicBezTo>
                    <a:pt x="10375" y="153533"/>
                    <a:pt x="5216" y="152969"/>
                    <a:pt x="57" y="983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Retângulo 7"/>
            <p:cNvSpPr/>
            <p:nvPr/>
          </p:nvSpPr>
          <p:spPr>
            <a:xfrm>
              <a:off x="5732055" y="4795722"/>
              <a:ext cx="5704765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spcAft>
                  <a:spcPts val="0"/>
                </a:spcAft>
              </a:pPr>
              <a:r>
                <a:rPr lang="pt-BR" sz="2800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Os projetos podem surgir de um aluno em particular, de um grupo de alunos, da turma, do professor ou da própria conjuntura.</a:t>
              </a:r>
            </a:p>
          </p:txBody>
        </p:sp>
        <p:sp>
          <p:nvSpPr>
            <p:cNvPr id="18" name="Retângulo 17"/>
            <p:cNvSpPr/>
            <p:nvPr/>
          </p:nvSpPr>
          <p:spPr>
            <a:xfrm>
              <a:off x="5732057" y="1253066"/>
              <a:ext cx="5704765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pt-BR" sz="2800" kern="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 que caracteriza o trabalho com projetos </a:t>
              </a:r>
              <a:r>
                <a:rPr lang="pt-BR" sz="2800" b="1" kern="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não é a origem </a:t>
              </a:r>
              <a:r>
                <a:rPr lang="pt-BR" sz="2800" kern="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do tema, mas o </a:t>
              </a:r>
              <a:r>
                <a:rPr lang="pt-BR" sz="2800" b="1" kern="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tratamento dado </a:t>
              </a:r>
              <a:r>
                <a:rPr lang="pt-BR" sz="2800" kern="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 esse tema. </a:t>
              </a:r>
            </a:p>
          </p:txBody>
        </p:sp>
        <p:sp>
          <p:nvSpPr>
            <p:cNvPr id="21" name="Retângulo 20"/>
            <p:cNvSpPr/>
            <p:nvPr/>
          </p:nvSpPr>
          <p:spPr>
            <a:xfrm>
              <a:off x="5732057" y="3028167"/>
              <a:ext cx="5704765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pt-BR" sz="2800" kern="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É uma questão do grupo como um todo e não apenas de alguns ou do professor.</a:t>
              </a:r>
            </a:p>
          </p:txBody>
        </p:sp>
        <p:cxnSp>
          <p:nvCxnSpPr>
            <p:cNvPr id="30" name="Conector Angulado 29"/>
            <p:cNvCxnSpPr>
              <a:endCxn id="21" idx="1"/>
            </p:cNvCxnSpPr>
            <p:nvPr/>
          </p:nvCxnSpPr>
          <p:spPr>
            <a:xfrm rot="10800000" flipV="1">
              <a:off x="5732057" y="2638061"/>
              <a:ext cx="3698546" cy="1082604"/>
            </a:xfrm>
            <a:prstGeom prst="bentConnector3">
              <a:avLst>
                <a:gd name="adj1" fmla="val 106181"/>
              </a:avLst>
            </a:prstGeom>
            <a:ln w="57150" cap="rnd">
              <a:solidFill>
                <a:srgbClr val="F298A5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202D6DAD-DFE4-8FF2-1078-EC3B2A4067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85" y="228031"/>
            <a:ext cx="5474682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69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Agrupar 8">
            <a:extLst>
              <a:ext uri="{FF2B5EF4-FFF2-40B4-BE49-F238E27FC236}">
                <a16:creationId xmlns:a16="http://schemas.microsoft.com/office/drawing/2014/main" id="{E038C3A3-7860-DB2D-8A6E-9030D4E483F6}"/>
              </a:ext>
            </a:extLst>
          </p:cNvPr>
          <p:cNvGrpSpPr/>
          <p:nvPr/>
        </p:nvGrpSpPr>
        <p:grpSpPr>
          <a:xfrm>
            <a:off x="415165" y="1328804"/>
            <a:ext cx="11361669" cy="729035"/>
            <a:chOff x="349989" y="1364307"/>
            <a:chExt cx="11361669" cy="729035"/>
          </a:xfrm>
        </p:grpSpPr>
        <p:sp>
          <p:nvSpPr>
            <p:cNvPr id="3" name="Retângulo Arredondado 7"/>
            <p:cNvSpPr/>
            <p:nvPr/>
          </p:nvSpPr>
          <p:spPr>
            <a:xfrm flipH="1" flipV="1">
              <a:off x="349989" y="1364307"/>
              <a:ext cx="11361667" cy="729035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FFE9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tângulo 4"/>
            <p:cNvSpPr/>
            <p:nvPr/>
          </p:nvSpPr>
          <p:spPr>
            <a:xfrm>
              <a:off x="349991" y="1429062"/>
              <a:ext cx="1136166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Times New Roman" panose="02020603050405020304" pitchFamily="18" charset="0"/>
                </a:rPr>
                <a:t>Passado, presente e futuro inter-relacionam-se na construção do projeto</a:t>
              </a:r>
            </a:p>
          </p:txBody>
        </p:sp>
      </p:grpSp>
      <p:sp>
        <p:nvSpPr>
          <p:cNvPr id="2" name="Retângulo 1"/>
          <p:cNvSpPr/>
          <p:nvPr/>
        </p:nvSpPr>
        <p:spPr>
          <a:xfrm>
            <a:off x="909391" y="2043476"/>
            <a:ext cx="1039998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O</a:t>
            </a:r>
            <a:r>
              <a:rPr lang="pt-BR" sz="26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</a:rPr>
              <a:t>s projetos devem ser pensados com base na relação que esse </a:t>
            </a:r>
            <a:r>
              <a:rPr lang="pt-BR" sz="2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</a:rPr>
              <a:t>futuro</a:t>
            </a:r>
            <a:r>
              <a:rPr lang="pt-BR" sz="26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</a:rPr>
              <a:t> almejado guarda com o </a:t>
            </a:r>
            <a:r>
              <a:rPr lang="pt-BR" sz="2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</a:rPr>
              <a:t>presente</a:t>
            </a:r>
            <a:r>
              <a:rPr lang="pt-BR" sz="26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</a:rPr>
              <a:t> vivido e com o </a:t>
            </a:r>
            <a:r>
              <a:rPr lang="pt-BR" sz="2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</a:rPr>
              <a:t>passado</a:t>
            </a:r>
            <a:r>
              <a:rPr lang="pt-BR" sz="26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</a:rPr>
              <a:t> experimentado.</a:t>
            </a:r>
            <a:endParaRPr lang="pt-BR" sz="2600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08DB1AF6-E3BE-F27C-952D-D3AC3DD49E31}"/>
              </a:ext>
            </a:extLst>
          </p:cNvPr>
          <p:cNvGrpSpPr/>
          <p:nvPr/>
        </p:nvGrpSpPr>
        <p:grpSpPr>
          <a:xfrm>
            <a:off x="4209912" y="3525488"/>
            <a:ext cx="7782703" cy="2549348"/>
            <a:chOff x="3687987" y="3301755"/>
            <a:chExt cx="7782703" cy="2549348"/>
          </a:xfrm>
        </p:grpSpPr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0AA2F15C-BCB7-F434-0108-0B7564C624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" b="56063"/>
            <a:stretch/>
          </p:blipFill>
          <p:spPr>
            <a:xfrm>
              <a:off x="4004442" y="3550990"/>
              <a:ext cx="7142841" cy="1998472"/>
            </a:xfrm>
            <a:prstGeom prst="rect">
              <a:avLst/>
            </a:prstGeom>
          </p:spPr>
        </p:pic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8F6F0680-6E67-D583-A37B-A4058AEE497A}"/>
                </a:ext>
              </a:extLst>
            </p:cNvPr>
            <p:cNvSpPr txBox="1"/>
            <p:nvPr/>
          </p:nvSpPr>
          <p:spPr>
            <a:xfrm>
              <a:off x="4693940" y="3802268"/>
              <a:ext cx="5753341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ts val="2600"/>
                </a:lnSpc>
              </a:pPr>
              <a:r>
                <a:rPr lang="pt-BR" sz="2400" b="0" i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ndara" panose="020E0502030303020204" pitchFamily="34" charset="0"/>
                </a:rPr>
                <a:t>A antecipação de uma ação em busca de uma meta, em um futuro não determinado, cuja efetivação depende efetivamente dos agentes.</a:t>
              </a:r>
              <a:endParaRPr lang="pt-BR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endParaRPr>
            </a:p>
          </p:txBody>
        </p:sp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2DDF4E83-B772-58B3-ED97-108CFDCEBD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00" t="23961" r="34568" b="56174"/>
            <a:stretch/>
          </p:blipFill>
          <p:spPr>
            <a:xfrm>
              <a:off x="3687987" y="3301755"/>
              <a:ext cx="1005953" cy="783584"/>
            </a:xfrm>
            <a:prstGeom prst="rect">
              <a:avLst/>
            </a:prstGeom>
          </p:spPr>
        </p:pic>
        <p:pic>
          <p:nvPicPr>
            <p:cNvPr id="38" name="Imagem 37">
              <a:extLst>
                <a:ext uri="{FF2B5EF4-FFF2-40B4-BE49-F238E27FC236}">
                  <a16:creationId xmlns:a16="http://schemas.microsoft.com/office/drawing/2014/main" id="{FC3CC345-41FB-9AE0-C0B6-22DB5E1129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00" t="23961" r="34568" b="56174"/>
            <a:stretch/>
          </p:blipFill>
          <p:spPr>
            <a:xfrm flipH="1">
              <a:off x="10464737" y="5067519"/>
              <a:ext cx="1005953" cy="783584"/>
            </a:xfrm>
            <a:prstGeom prst="rect">
              <a:avLst/>
            </a:prstGeom>
          </p:spPr>
        </p:pic>
      </p:grpSp>
      <p:sp>
        <p:nvSpPr>
          <p:cNvPr id="39" name="Retângulo 38">
            <a:extLst>
              <a:ext uri="{FF2B5EF4-FFF2-40B4-BE49-F238E27FC236}">
                <a16:creationId xmlns:a16="http://schemas.microsoft.com/office/drawing/2014/main" id="{495A5381-AB03-03E2-1740-3F076273F0CF}"/>
              </a:ext>
            </a:extLst>
          </p:cNvPr>
          <p:cNvSpPr/>
          <p:nvPr/>
        </p:nvSpPr>
        <p:spPr>
          <a:xfrm>
            <a:off x="8411334" y="5142472"/>
            <a:ext cx="2473754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de-DE" sz="2400" b="1" dirty="0">
                <a:solidFill>
                  <a:srgbClr val="F298A5"/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MV Boli" panose="02000500030200090000" pitchFamily="2" charset="0"/>
              </a:rPr>
              <a:t>(Machado, 2000) </a:t>
            </a:r>
          </a:p>
        </p:txBody>
      </p: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A8B5F22F-3591-A788-DC01-C7D07B215EAA}"/>
              </a:ext>
            </a:extLst>
          </p:cNvPr>
          <p:cNvGrpSpPr/>
          <p:nvPr/>
        </p:nvGrpSpPr>
        <p:grpSpPr>
          <a:xfrm>
            <a:off x="415165" y="3181656"/>
            <a:ext cx="3513034" cy="3166018"/>
            <a:chOff x="577704" y="3181656"/>
            <a:chExt cx="3513034" cy="3166018"/>
          </a:xfrm>
        </p:grpSpPr>
        <p:sp>
          <p:nvSpPr>
            <p:cNvPr id="12" name="Retângulo 11"/>
            <p:cNvSpPr/>
            <p:nvPr/>
          </p:nvSpPr>
          <p:spPr>
            <a:xfrm>
              <a:off x="610326" y="3241171"/>
              <a:ext cx="3446208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Três características </a:t>
              </a:r>
              <a:r>
                <a:rPr lang="pt-BR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Times New Roman" panose="02020603050405020304" pitchFamily="18" charset="0"/>
                </a:rPr>
                <a:t>fundamentais de um projeto, de acordo com Machado (2000) : </a:t>
              </a:r>
            </a:p>
            <a:p>
              <a:pPr algn="ctr"/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A referência ao futuro, a</a:t>
              </a:r>
              <a:r>
                <a:rPr lang="pt-BR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</a:rPr>
                <a:t> abertura</a:t>
              </a: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 para o novo e a</a:t>
              </a:r>
              <a:r>
                <a:rPr lang="pt-BR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ndara" panose="020E0502030303020204" pitchFamily="34" charset="0"/>
                  <a:ea typeface="Times New Roman" panose="02020603050405020304" pitchFamily="18" charset="0"/>
                </a:rPr>
                <a:t>ação a ser realizada pelo sujeito que projeta.</a:t>
              </a:r>
              <a:endParaRPr lang="pt-BR" sz="2400" b="1" dirty="0">
                <a:latin typeface="Candara" panose="020E0502030303020204" pitchFamily="34" charset="0"/>
              </a:endParaRPr>
            </a:p>
          </p:txBody>
        </p:sp>
        <p:sp>
          <p:nvSpPr>
            <p:cNvPr id="43" name="Retângulo Arredondado 7">
              <a:extLst>
                <a:ext uri="{FF2B5EF4-FFF2-40B4-BE49-F238E27FC236}">
                  <a16:creationId xmlns:a16="http://schemas.microsoft.com/office/drawing/2014/main" id="{BBCC14C3-083A-6631-6EE4-B89AC0FCA42D}"/>
                </a:ext>
              </a:extLst>
            </p:cNvPr>
            <p:cNvSpPr/>
            <p:nvPr/>
          </p:nvSpPr>
          <p:spPr>
            <a:xfrm>
              <a:off x="577704" y="3181656"/>
              <a:ext cx="3513034" cy="3166018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noFill/>
            <a:ln w="57150" cap="rnd">
              <a:solidFill>
                <a:srgbClr val="F298A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48CCF81B-E7AA-F7B1-F852-6114726E96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23" y="382243"/>
            <a:ext cx="11211516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12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89579" y="5023907"/>
            <a:ext cx="338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pt-BR" sz="2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Reúne segmentos diversos</a:t>
            </a:r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FF80F853-587C-F0BA-2C7F-92E299F0AF0E}"/>
              </a:ext>
            </a:extLst>
          </p:cNvPr>
          <p:cNvGrpSpPr/>
          <p:nvPr/>
        </p:nvGrpSpPr>
        <p:grpSpPr>
          <a:xfrm>
            <a:off x="2444673" y="1253420"/>
            <a:ext cx="7531045" cy="1120140"/>
            <a:chOff x="2486715" y="1490068"/>
            <a:chExt cx="7531045" cy="1120140"/>
          </a:xfrm>
        </p:grpSpPr>
        <p:sp>
          <p:nvSpPr>
            <p:cNvPr id="3" name="Retângulo Arredondado 7"/>
            <p:cNvSpPr/>
            <p:nvPr/>
          </p:nvSpPr>
          <p:spPr>
            <a:xfrm flipH="1" flipV="1">
              <a:off x="2486715" y="1490068"/>
              <a:ext cx="7531044" cy="1120140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FFE9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tângulo 4"/>
            <p:cNvSpPr/>
            <p:nvPr/>
          </p:nvSpPr>
          <p:spPr>
            <a:xfrm>
              <a:off x="2486716" y="1554823"/>
              <a:ext cx="753104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Times New Roman" panose="02020603050405020304" pitchFamily="18" charset="0"/>
                </a:rPr>
                <a:t>Os projetos se diferenciam de outras atividades realizadas de forma rotineira nas instituições</a:t>
              </a:r>
            </a:p>
          </p:txBody>
        </p:sp>
      </p:grpSp>
      <p:sp>
        <p:nvSpPr>
          <p:cNvPr id="20" name="Retângulo 19"/>
          <p:cNvSpPr/>
          <p:nvPr/>
        </p:nvSpPr>
        <p:spPr>
          <a:xfrm>
            <a:off x="324537" y="5604580"/>
            <a:ext cx="3996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pt-BR" sz="2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organiza em torno de uma atividade pedagógica específica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7CA570B-A9E0-F00B-9C61-9393433430E4}"/>
              </a:ext>
            </a:extLst>
          </p:cNvPr>
          <p:cNvSpPr txBox="1"/>
          <p:nvPr/>
        </p:nvSpPr>
        <p:spPr>
          <a:xfrm>
            <a:off x="294377" y="2687264"/>
            <a:ext cx="1764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temporário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0972411-330F-BE96-3684-2F040E0E9A92}"/>
              </a:ext>
            </a:extLst>
          </p:cNvPr>
          <p:cNvSpPr txBox="1"/>
          <p:nvPr/>
        </p:nvSpPr>
        <p:spPr>
          <a:xfrm>
            <a:off x="289579" y="3278987"/>
            <a:ext cx="183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Exige esforço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9E8574F-854B-340E-1527-4616468327FE}"/>
              </a:ext>
            </a:extLst>
          </p:cNvPr>
          <p:cNvSpPr txBox="1"/>
          <p:nvPr/>
        </p:nvSpPr>
        <p:spPr>
          <a:xfrm>
            <a:off x="324538" y="3867283"/>
            <a:ext cx="1080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único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AB2207DC-5A06-57C1-A79B-16B8C1D60207}"/>
              </a:ext>
            </a:extLst>
          </p:cNvPr>
          <p:cNvSpPr txBox="1"/>
          <p:nvPr/>
        </p:nvSpPr>
        <p:spPr>
          <a:xfrm>
            <a:off x="324537" y="4435610"/>
            <a:ext cx="277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Impulsiona mudanças</a:t>
            </a:r>
          </a:p>
        </p:txBody>
      </p: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83C42411-0728-7F6A-3B82-9F0AE6EF82DC}"/>
              </a:ext>
            </a:extLst>
          </p:cNvPr>
          <p:cNvGrpSpPr/>
          <p:nvPr/>
        </p:nvGrpSpPr>
        <p:grpSpPr>
          <a:xfrm>
            <a:off x="5685183" y="5605547"/>
            <a:ext cx="6275477" cy="769441"/>
            <a:chOff x="4887077" y="5605547"/>
            <a:chExt cx="7163031" cy="769441"/>
          </a:xfrm>
        </p:grpSpPr>
        <p:sp>
          <p:nvSpPr>
            <p:cNvPr id="62" name="Retângulo Arredondado 7">
              <a:extLst>
                <a:ext uri="{FF2B5EF4-FFF2-40B4-BE49-F238E27FC236}">
                  <a16:creationId xmlns:a16="http://schemas.microsoft.com/office/drawing/2014/main" id="{45EA9DEC-E817-0FF7-2282-FBC5584C74A6}"/>
                </a:ext>
              </a:extLst>
            </p:cNvPr>
            <p:cNvSpPr/>
            <p:nvPr/>
          </p:nvSpPr>
          <p:spPr>
            <a:xfrm flipH="1" flipV="1">
              <a:off x="4887077" y="5623044"/>
              <a:ext cx="7163029" cy="751944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00"/>
            </a:p>
          </p:txBody>
        </p:sp>
        <p:sp>
          <p:nvSpPr>
            <p:cNvPr id="45" name="CaixaDeTexto 44">
              <a:extLst>
                <a:ext uri="{FF2B5EF4-FFF2-40B4-BE49-F238E27FC236}">
                  <a16:creationId xmlns:a16="http://schemas.microsoft.com/office/drawing/2014/main" id="{52861CF0-78B1-847F-E361-00FFFF9DEF39}"/>
                </a:ext>
              </a:extLst>
            </p:cNvPr>
            <p:cNvSpPr txBox="1"/>
            <p:nvPr/>
          </p:nvSpPr>
          <p:spPr>
            <a:xfrm>
              <a:off x="4887079" y="5605547"/>
              <a:ext cx="716302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just">
                <a:spcAft>
                  <a:spcPts val="0"/>
                </a:spcAft>
              </a:pPr>
              <a:r>
                <a:rPr lang="pt-BR" sz="2200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Montagem de um espetáculo, criação de um jornal, realização de oficinas de interpretação de textos...</a:t>
              </a:r>
            </a:p>
          </p:txBody>
        </p:sp>
      </p:grp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B083D7DF-0217-12F3-1B89-1C7FAE1430C1}"/>
              </a:ext>
            </a:extLst>
          </p:cNvPr>
          <p:cNvGrpSpPr/>
          <p:nvPr/>
        </p:nvGrpSpPr>
        <p:grpSpPr>
          <a:xfrm>
            <a:off x="4966283" y="5023907"/>
            <a:ext cx="6994377" cy="430887"/>
            <a:chOff x="5055733" y="5070214"/>
            <a:chExt cx="6994377" cy="430887"/>
          </a:xfrm>
        </p:grpSpPr>
        <p:sp>
          <p:nvSpPr>
            <p:cNvPr id="61" name="Retângulo Arredondado 7">
              <a:extLst>
                <a:ext uri="{FF2B5EF4-FFF2-40B4-BE49-F238E27FC236}">
                  <a16:creationId xmlns:a16="http://schemas.microsoft.com/office/drawing/2014/main" id="{A83208A7-49DA-5CCA-E9EA-B333EAB0FABF}"/>
                </a:ext>
              </a:extLst>
            </p:cNvPr>
            <p:cNvSpPr/>
            <p:nvPr/>
          </p:nvSpPr>
          <p:spPr>
            <a:xfrm flipH="1" flipV="1">
              <a:off x="5055733" y="5088049"/>
              <a:ext cx="6994377" cy="398975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49874473-BCEB-F71E-EA3E-9CBC15C8AF3B}"/>
                </a:ext>
              </a:extLst>
            </p:cNvPr>
            <p:cNvSpPr txBox="1"/>
            <p:nvPr/>
          </p:nvSpPr>
          <p:spPr>
            <a:xfrm>
              <a:off x="5060469" y="5070214"/>
              <a:ext cx="698963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200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Integração e coordenação entre pessoas, áreas e recursos</a:t>
              </a:r>
              <a:endPara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endParaRPr>
            </a:p>
          </p:txBody>
        </p:sp>
      </p:grp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C1E65735-7545-2496-5A77-C6D1ADE6CE39}"/>
              </a:ext>
            </a:extLst>
          </p:cNvPr>
          <p:cNvGrpSpPr/>
          <p:nvPr/>
        </p:nvGrpSpPr>
        <p:grpSpPr>
          <a:xfrm>
            <a:off x="5774636" y="2697347"/>
            <a:ext cx="6186024" cy="430887"/>
            <a:chOff x="5864086" y="2697347"/>
            <a:chExt cx="6186024" cy="430887"/>
          </a:xfrm>
        </p:grpSpPr>
        <p:sp>
          <p:nvSpPr>
            <p:cNvPr id="56" name="Retângulo Arredondado 7">
              <a:extLst>
                <a:ext uri="{FF2B5EF4-FFF2-40B4-BE49-F238E27FC236}">
                  <a16:creationId xmlns:a16="http://schemas.microsoft.com/office/drawing/2014/main" id="{C49497CD-E161-8E75-CC78-0717D9CED1AB}"/>
                </a:ext>
              </a:extLst>
            </p:cNvPr>
            <p:cNvSpPr/>
            <p:nvPr/>
          </p:nvSpPr>
          <p:spPr>
            <a:xfrm flipH="1" flipV="1">
              <a:off x="5864086" y="2719954"/>
              <a:ext cx="6186023" cy="398975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DA2AC434-2532-504C-156A-0E9D55678A56}"/>
                </a:ext>
              </a:extLst>
            </p:cNvPr>
            <p:cNvSpPr txBox="1"/>
            <p:nvPr/>
          </p:nvSpPr>
          <p:spPr>
            <a:xfrm>
              <a:off x="5864087" y="2697347"/>
              <a:ext cx="6186023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Tem um início e um término previamente definidos</a:t>
              </a:r>
            </a:p>
          </p:txBody>
        </p:sp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4B400DA8-66ED-C9EF-C055-AA2DF70EBF37}"/>
              </a:ext>
            </a:extLst>
          </p:cNvPr>
          <p:cNvGrpSpPr/>
          <p:nvPr/>
        </p:nvGrpSpPr>
        <p:grpSpPr>
          <a:xfrm>
            <a:off x="4429616" y="3278987"/>
            <a:ext cx="7531044" cy="430887"/>
            <a:chOff x="4104861" y="3278967"/>
            <a:chExt cx="7531044" cy="430887"/>
          </a:xfrm>
        </p:grpSpPr>
        <p:sp>
          <p:nvSpPr>
            <p:cNvPr id="58" name="Retângulo Arredondado 7">
              <a:extLst>
                <a:ext uri="{FF2B5EF4-FFF2-40B4-BE49-F238E27FC236}">
                  <a16:creationId xmlns:a16="http://schemas.microsoft.com/office/drawing/2014/main" id="{BADC5B82-E179-6EB9-86BB-C014D12AABDB}"/>
                </a:ext>
              </a:extLst>
            </p:cNvPr>
            <p:cNvSpPr/>
            <p:nvPr/>
          </p:nvSpPr>
          <p:spPr>
            <a:xfrm flipH="1" flipV="1">
              <a:off x="4104861" y="3297743"/>
              <a:ext cx="7531044" cy="398975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176474AA-EA59-340A-FC69-61929CB09FE9}"/>
                </a:ext>
              </a:extLst>
            </p:cNvPr>
            <p:cNvSpPr txBox="1"/>
            <p:nvPr/>
          </p:nvSpPr>
          <p:spPr>
            <a:xfrm>
              <a:off x="4104861" y="3278967"/>
              <a:ext cx="753104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Deve ser cuidadosamente planejado, executado e monitorado</a:t>
              </a:r>
            </a:p>
          </p:txBody>
        </p:sp>
      </p:grpSp>
      <p:grpSp>
        <p:nvGrpSpPr>
          <p:cNvPr id="65" name="Agrupar 64">
            <a:extLst>
              <a:ext uri="{FF2B5EF4-FFF2-40B4-BE49-F238E27FC236}">
                <a16:creationId xmlns:a16="http://schemas.microsoft.com/office/drawing/2014/main" id="{6B138867-C817-FD63-8825-545FF7DEDD32}"/>
              </a:ext>
            </a:extLst>
          </p:cNvPr>
          <p:cNvGrpSpPr/>
          <p:nvPr/>
        </p:nvGrpSpPr>
        <p:grpSpPr>
          <a:xfrm>
            <a:off x="7058284" y="3860627"/>
            <a:ext cx="4902376" cy="430887"/>
            <a:chOff x="7147734" y="3869122"/>
            <a:chExt cx="4902376" cy="430887"/>
          </a:xfrm>
        </p:grpSpPr>
        <p:sp>
          <p:nvSpPr>
            <p:cNvPr id="59" name="Retângulo Arredondado 7">
              <a:extLst>
                <a:ext uri="{FF2B5EF4-FFF2-40B4-BE49-F238E27FC236}">
                  <a16:creationId xmlns:a16="http://schemas.microsoft.com/office/drawing/2014/main" id="{AF308B7F-F667-BD5A-982D-908B93F17995}"/>
                </a:ext>
              </a:extLst>
            </p:cNvPr>
            <p:cNvSpPr/>
            <p:nvPr/>
          </p:nvSpPr>
          <p:spPr>
            <a:xfrm flipH="1" flipV="1">
              <a:off x="7147734" y="3889134"/>
              <a:ext cx="4902376" cy="398975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11E957A9-37FC-155B-E54E-0F6E86CD7214}"/>
                </a:ext>
              </a:extLst>
            </p:cNvPr>
            <p:cNvSpPr txBox="1"/>
            <p:nvPr/>
          </p:nvSpPr>
          <p:spPr>
            <a:xfrm>
              <a:off x="7172735" y="3869122"/>
              <a:ext cx="4877371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Alcance de um resultado final exclusivo</a:t>
              </a:r>
            </a:p>
          </p:txBody>
        </p:sp>
      </p:grpSp>
      <p:grpSp>
        <p:nvGrpSpPr>
          <p:cNvPr id="66" name="Agrupar 65">
            <a:extLst>
              <a:ext uri="{FF2B5EF4-FFF2-40B4-BE49-F238E27FC236}">
                <a16:creationId xmlns:a16="http://schemas.microsoft.com/office/drawing/2014/main" id="{834725C1-DB0C-6CB1-CE3A-9420028C968C}"/>
              </a:ext>
            </a:extLst>
          </p:cNvPr>
          <p:cNvGrpSpPr/>
          <p:nvPr/>
        </p:nvGrpSpPr>
        <p:grpSpPr>
          <a:xfrm>
            <a:off x="7406152" y="4442267"/>
            <a:ext cx="4554508" cy="430887"/>
            <a:chOff x="7495603" y="4479289"/>
            <a:chExt cx="4554508" cy="430887"/>
          </a:xfrm>
        </p:grpSpPr>
        <p:sp>
          <p:nvSpPr>
            <p:cNvPr id="60" name="Retângulo Arredondado 7">
              <a:extLst>
                <a:ext uri="{FF2B5EF4-FFF2-40B4-BE49-F238E27FC236}">
                  <a16:creationId xmlns:a16="http://schemas.microsoft.com/office/drawing/2014/main" id="{E50A6DA9-0AB5-B1DD-176E-95718BC68012}"/>
                </a:ext>
              </a:extLst>
            </p:cNvPr>
            <p:cNvSpPr/>
            <p:nvPr/>
          </p:nvSpPr>
          <p:spPr>
            <a:xfrm flipH="1" flipV="1">
              <a:off x="7495603" y="4497125"/>
              <a:ext cx="4554507" cy="398975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BC3C417F-4314-F61E-90D7-4B02DC91F805}"/>
                </a:ext>
              </a:extLst>
            </p:cNvPr>
            <p:cNvSpPr txBox="1"/>
            <p:nvPr/>
          </p:nvSpPr>
          <p:spPr>
            <a:xfrm>
              <a:off x="7495603" y="4479289"/>
              <a:ext cx="4554508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Promove mudanças no estado atual</a:t>
              </a:r>
            </a:p>
          </p:txBody>
        </p:sp>
      </p:grpSp>
      <p:cxnSp>
        <p:nvCxnSpPr>
          <p:cNvPr id="70" name="Conector reto 69">
            <a:extLst>
              <a:ext uri="{FF2B5EF4-FFF2-40B4-BE49-F238E27FC236}">
                <a16:creationId xmlns:a16="http://schemas.microsoft.com/office/drawing/2014/main" id="{A08FBB5E-44C4-4FE8-FC82-E5B8D8002A4C}"/>
              </a:ext>
            </a:extLst>
          </p:cNvPr>
          <p:cNvCxnSpPr>
            <a:cxnSpLocks/>
            <a:stCxn id="29" idx="3"/>
            <a:endCxn id="49" idx="1"/>
          </p:cNvCxnSpPr>
          <p:nvPr/>
        </p:nvCxnSpPr>
        <p:spPr>
          <a:xfrm>
            <a:off x="2058377" y="2902708"/>
            <a:ext cx="3716260" cy="10083"/>
          </a:xfrm>
          <a:prstGeom prst="line">
            <a:avLst/>
          </a:prstGeom>
          <a:ln w="57150" cap="rnd">
            <a:solidFill>
              <a:srgbClr val="F298A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to 73">
            <a:extLst>
              <a:ext uri="{FF2B5EF4-FFF2-40B4-BE49-F238E27FC236}">
                <a16:creationId xmlns:a16="http://schemas.microsoft.com/office/drawing/2014/main" id="{E9772CD0-FE1F-5D54-2A2A-7CA6AE55E3E8}"/>
              </a:ext>
            </a:extLst>
          </p:cNvPr>
          <p:cNvCxnSpPr>
            <a:cxnSpLocks/>
            <a:stCxn id="33" idx="3"/>
            <a:endCxn id="51" idx="1"/>
          </p:cNvCxnSpPr>
          <p:nvPr/>
        </p:nvCxnSpPr>
        <p:spPr>
          <a:xfrm>
            <a:off x="2125579" y="3494431"/>
            <a:ext cx="2304037" cy="0"/>
          </a:xfrm>
          <a:prstGeom prst="line">
            <a:avLst/>
          </a:prstGeom>
          <a:ln w="57150" cap="rnd">
            <a:solidFill>
              <a:srgbClr val="F298A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to 77">
            <a:extLst>
              <a:ext uri="{FF2B5EF4-FFF2-40B4-BE49-F238E27FC236}">
                <a16:creationId xmlns:a16="http://schemas.microsoft.com/office/drawing/2014/main" id="{58475E50-52C8-D3F2-F461-9AB3EFA0997A}"/>
              </a:ext>
            </a:extLst>
          </p:cNvPr>
          <p:cNvCxnSpPr>
            <a:cxnSpLocks/>
            <a:stCxn id="37" idx="3"/>
            <a:endCxn id="53" idx="1"/>
          </p:cNvCxnSpPr>
          <p:nvPr/>
        </p:nvCxnSpPr>
        <p:spPr>
          <a:xfrm flipV="1">
            <a:off x="1404538" y="4076071"/>
            <a:ext cx="5678747" cy="6656"/>
          </a:xfrm>
          <a:prstGeom prst="line">
            <a:avLst/>
          </a:prstGeom>
          <a:ln w="57150" cap="rnd">
            <a:solidFill>
              <a:srgbClr val="F298A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to 82">
            <a:extLst>
              <a:ext uri="{FF2B5EF4-FFF2-40B4-BE49-F238E27FC236}">
                <a16:creationId xmlns:a16="http://schemas.microsoft.com/office/drawing/2014/main" id="{A2020401-AD30-F111-22F5-C40A5F39DDE6}"/>
              </a:ext>
            </a:extLst>
          </p:cNvPr>
          <p:cNvCxnSpPr>
            <a:cxnSpLocks/>
            <a:stCxn id="41" idx="3"/>
            <a:endCxn id="55" idx="1"/>
          </p:cNvCxnSpPr>
          <p:nvPr/>
        </p:nvCxnSpPr>
        <p:spPr>
          <a:xfrm>
            <a:off x="3096537" y="4651054"/>
            <a:ext cx="4309615" cy="6657"/>
          </a:xfrm>
          <a:prstGeom prst="line">
            <a:avLst/>
          </a:prstGeom>
          <a:ln w="57150" cap="rnd">
            <a:solidFill>
              <a:srgbClr val="F298A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A9958B0C-93DE-A39D-8A38-4A06D8A65582}"/>
              </a:ext>
            </a:extLst>
          </p:cNvPr>
          <p:cNvCxnSpPr>
            <a:cxnSpLocks/>
            <a:stCxn id="8" idx="3"/>
            <a:endCxn id="47" idx="1"/>
          </p:cNvCxnSpPr>
          <p:nvPr/>
        </p:nvCxnSpPr>
        <p:spPr>
          <a:xfrm>
            <a:off x="3673579" y="5239351"/>
            <a:ext cx="1297440" cy="0"/>
          </a:xfrm>
          <a:prstGeom prst="line">
            <a:avLst/>
          </a:prstGeom>
          <a:ln w="57150" cap="rnd">
            <a:solidFill>
              <a:srgbClr val="F298A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to 101">
            <a:extLst>
              <a:ext uri="{FF2B5EF4-FFF2-40B4-BE49-F238E27FC236}">
                <a16:creationId xmlns:a16="http://schemas.microsoft.com/office/drawing/2014/main" id="{CB2193E9-CD27-5E55-E19F-6426B11D5B44}"/>
              </a:ext>
            </a:extLst>
          </p:cNvPr>
          <p:cNvCxnSpPr>
            <a:cxnSpLocks/>
            <a:stCxn id="20" idx="3"/>
            <a:endCxn id="45" idx="1"/>
          </p:cNvCxnSpPr>
          <p:nvPr/>
        </p:nvCxnSpPr>
        <p:spPr>
          <a:xfrm>
            <a:off x="4320537" y="5989301"/>
            <a:ext cx="1364648" cy="967"/>
          </a:xfrm>
          <a:prstGeom prst="line">
            <a:avLst/>
          </a:prstGeom>
          <a:ln w="57150" cap="rnd">
            <a:solidFill>
              <a:srgbClr val="F298A5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2C315A6E-C0F0-E8BD-5365-BFE2421D1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317" y="234239"/>
            <a:ext cx="9406943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98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DFBFD36C-4799-138A-14E9-8EDA9FD4AD07}"/>
              </a:ext>
            </a:extLst>
          </p:cNvPr>
          <p:cNvSpPr txBox="1"/>
          <p:nvPr/>
        </p:nvSpPr>
        <p:spPr>
          <a:xfrm>
            <a:off x="2111252" y="5604415"/>
            <a:ext cx="79956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Essas características ajudam a criar um ambiente de aprendizagem dinâmica e engajadora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1882529A-3B8B-E381-625E-A687C66B5183}"/>
              </a:ext>
            </a:extLst>
          </p:cNvPr>
          <p:cNvGrpSpPr/>
          <p:nvPr/>
        </p:nvGrpSpPr>
        <p:grpSpPr>
          <a:xfrm>
            <a:off x="2587693" y="1338649"/>
            <a:ext cx="7016614" cy="1066724"/>
            <a:chOff x="2968648" y="1233352"/>
            <a:chExt cx="7016614" cy="1066724"/>
          </a:xfrm>
        </p:grpSpPr>
        <p:sp>
          <p:nvSpPr>
            <p:cNvPr id="16" name="Retângulo Arredondado 7">
              <a:extLst>
                <a:ext uri="{FF2B5EF4-FFF2-40B4-BE49-F238E27FC236}">
                  <a16:creationId xmlns:a16="http://schemas.microsoft.com/office/drawing/2014/main" id="{00F3820E-39E6-83B1-46CD-E5A9E99B2CD7}"/>
                </a:ext>
              </a:extLst>
            </p:cNvPr>
            <p:cNvSpPr/>
            <p:nvPr/>
          </p:nvSpPr>
          <p:spPr>
            <a:xfrm flipH="1" flipV="1">
              <a:off x="2968648" y="1233352"/>
              <a:ext cx="6990425" cy="1066724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FFE9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CF12B839-D3BE-2633-8EDF-742E15DFA662}"/>
                </a:ext>
              </a:extLst>
            </p:cNvPr>
            <p:cNvSpPr txBox="1"/>
            <p:nvPr/>
          </p:nvSpPr>
          <p:spPr>
            <a:xfrm>
              <a:off x="2994837" y="1289660"/>
              <a:ext cx="6990425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P</a:t>
              </a:r>
              <a:r>
                <a:rPr lang="pt-BR" sz="2800" b="1" i="0" u="none" strike="noStrike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roposta de intervenção pedagógica que dá à atividade de aprender um sentido novo </a:t>
              </a:r>
              <a:endPara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endParaRPr>
            </a:p>
          </p:txBody>
        </p:sp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594D03C6-9057-F6A2-ADE8-946661A3A9F9}"/>
              </a:ext>
            </a:extLst>
          </p:cNvPr>
          <p:cNvGrpSpPr/>
          <p:nvPr/>
        </p:nvGrpSpPr>
        <p:grpSpPr>
          <a:xfrm>
            <a:off x="717628" y="2880676"/>
            <a:ext cx="4860000" cy="2340000"/>
            <a:chOff x="270690" y="3941825"/>
            <a:chExt cx="4788000" cy="2340000"/>
          </a:xfrm>
        </p:grpSpPr>
        <p:sp>
          <p:nvSpPr>
            <p:cNvPr id="23" name="Retângulo Arredondado 7">
              <a:extLst>
                <a:ext uri="{FF2B5EF4-FFF2-40B4-BE49-F238E27FC236}">
                  <a16:creationId xmlns:a16="http://schemas.microsoft.com/office/drawing/2014/main" id="{7305DC45-CE8B-68DA-CFC6-E0588DF30396}"/>
                </a:ext>
              </a:extLst>
            </p:cNvPr>
            <p:cNvSpPr/>
            <p:nvPr/>
          </p:nvSpPr>
          <p:spPr>
            <a:xfrm flipH="1" flipV="1">
              <a:off x="270690" y="3941825"/>
              <a:ext cx="4788000" cy="2340000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92931AA8-A1DA-37D2-B08B-6A31021ABA57}"/>
                </a:ext>
              </a:extLst>
            </p:cNvPr>
            <p:cNvSpPr txBox="1"/>
            <p:nvPr/>
          </p:nvSpPr>
          <p:spPr>
            <a:xfrm>
              <a:off x="270690" y="3988440"/>
              <a:ext cx="4788000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ndara" panose="020E0502030303020204" pitchFamily="34" charset="0"/>
                  <a:ea typeface="Times New Roman" panose="02020603050405020304" pitchFamily="18" charset="0"/>
                </a:rPr>
                <a:t>Objetivos Claros </a:t>
              </a:r>
            </a:p>
            <a:p>
              <a:pPr algn="ctr"/>
              <a:r>
                <a:rPr lang="pt-BR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ndara" panose="020E0502030303020204" pitchFamily="34" charset="0"/>
                  <a:ea typeface="Times New Roman" panose="02020603050405020304" pitchFamily="18" charset="0"/>
                </a:rPr>
                <a:t>Envolvimento ativo dos alunos</a:t>
              </a:r>
              <a:endPara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Times New Roman" panose="02020603050405020304" pitchFamily="18" charset="0"/>
              </a:endParaRPr>
            </a:p>
            <a:p>
              <a:pPr algn="ctr"/>
              <a:r>
                <a:rPr lang="pt-BR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ndara" panose="020E0502030303020204" pitchFamily="34" charset="0"/>
                  <a:ea typeface="Times New Roman" panose="02020603050405020304" pitchFamily="18" charset="0"/>
                </a:rPr>
                <a:t>Contextualização </a:t>
              </a:r>
            </a:p>
            <a:p>
              <a:pPr algn="ctr"/>
              <a:r>
                <a:rPr lang="pt-BR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  <a:ea typeface="Times New Roman" panose="02020603050405020304" pitchFamily="18" charset="0"/>
                </a:rPr>
                <a:t>Interdisciplinaridade</a:t>
              </a:r>
              <a:endPara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endParaRPr>
            </a:p>
            <a:p>
              <a:pPr algn="ctr"/>
              <a:r>
                <a:rPr lang="pt-BR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ndara" panose="020E0502030303020204" pitchFamily="34" charset="0"/>
                  <a:ea typeface="Times New Roman" panose="02020603050405020304" pitchFamily="18" charset="0"/>
                </a:rPr>
                <a:t>Pesquisa e Investigação</a:t>
              </a:r>
              <a:endPara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5E3D1E64-CFDB-BC65-4B1F-4D59BC7112F4}"/>
              </a:ext>
            </a:extLst>
          </p:cNvPr>
          <p:cNvGrpSpPr/>
          <p:nvPr/>
        </p:nvGrpSpPr>
        <p:grpSpPr>
          <a:xfrm>
            <a:off x="6326372" y="2880676"/>
            <a:ext cx="5220000" cy="2340000"/>
            <a:chOff x="5964161" y="2862164"/>
            <a:chExt cx="5507715" cy="2340000"/>
          </a:xfrm>
        </p:grpSpPr>
        <p:sp>
          <p:nvSpPr>
            <p:cNvPr id="25" name="Retângulo Arredondado 7">
              <a:extLst>
                <a:ext uri="{FF2B5EF4-FFF2-40B4-BE49-F238E27FC236}">
                  <a16:creationId xmlns:a16="http://schemas.microsoft.com/office/drawing/2014/main" id="{90F9A63E-2864-57D8-918A-A49396A395AA}"/>
                </a:ext>
              </a:extLst>
            </p:cNvPr>
            <p:cNvSpPr/>
            <p:nvPr/>
          </p:nvSpPr>
          <p:spPr>
            <a:xfrm flipH="1" flipV="1">
              <a:off x="5964161" y="2862164"/>
              <a:ext cx="5507715" cy="2340000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11BC823F-56CF-DEDD-A222-91381B7E4F62}"/>
                </a:ext>
              </a:extLst>
            </p:cNvPr>
            <p:cNvSpPr txBox="1"/>
            <p:nvPr/>
          </p:nvSpPr>
          <p:spPr>
            <a:xfrm>
              <a:off x="6118676" y="2911672"/>
              <a:ext cx="5122561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Times New Roman" panose="02020603050405020304" pitchFamily="18" charset="0"/>
                  <a:cs typeface="+mn-cs"/>
                </a:rPr>
                <a:t>Colaboração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Times New Roman" panose="02020603050405020304" pitchFamily="18" charset="0"/>
                  <a:cs typeface="+mn-cs"/>
                </a:rPr>
                <a:t>Flexibilidade e Adaptação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Responsabilidade e Autonomia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Autenticidade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Times New Roman" panose="02020603050405020304" pitchFamily="18" charset="0"/>
                </a:rPr>
                <a:t>Criatividade e Inovação</a:t>
              </a:r>
              <a:endParaRPr lang="pt-BR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B24BD649-ABE6-432B-98A6-BBC4D04B3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025" y="335105"/>
            <a:ext cx="7840136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68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1"/>
          <p:cNvGrpSpPr/>
          <p:nvPr/>
        </p:nvGrpSpPr>
        <p:grpSpPr>
          <a:xfrm rot="20740558">
            <a:off x="952166" y="556489"/>
            <a:ext cx="7188622" cy="4197747"/>
            <a:chOff x="4292895" y="1099697"/>
            <a:chExt cx="7188622" cy="4197747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5DB37BD9-334D-4480-A3CE-09A6A53C1CFA}"/>
                </a:ext>
              </a:extLst>
            </p:cNvPr>
            <p:cNvSpPr>
              <a:spLocks/>
            </p:cNvSpPr>
            <p:nvPr/>
          </p:nvSpPr>
          <p:spPr bwMode="auto">
            <a:xfrm rot="327777">
              <a:off x="4427036" y="1159268"/>
              <a:ext cx="7054481" cy="4138176"/>
            </a:xfrm>
            <a:prstGeom prst="wedgeEllipseCallout">
              <a:avLst/>
            </a:prstGeom>
            <a:solidFill>
              <a:srgbClr val="FEC478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71B9967F-A3D7-4358-A506-79180AD2A005}"/>
                </a:ext>
              </a:extLst>
            </p:cNvPr>
            <p:cNvSpPr>
              <a:spLocks/>
            </p:cNvSpPr>
            <p:nvPr/>
          </p:nvSpPr>
          <p:spPr bwMode="auto">
            <a:xfrm rot="333910">
              <a:off x="4292895" y="1099697"/>
              <a:ext cx="7185821" cy="4139028"/>
            </a:xfrm>
            <a:prstGeom prst="wedgeEllipseCallout">
              <a:avLst/>
            </a:prstGeom>
            <a:noFill/>
            <a:ln w="57150">
              <a:solidFill>
                <a:schemeClr val="tx1">
                  <a:lumMod val="65000"/>
                  <a:lumOff val="35000"/>
                </a:schemeClr>
              </a:solidFill>
              <a:prstDash val="sysDash"/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6" name="Retângulo 2">
              <a:extLst>
                <a:ext uri="{FF2B5EF4-FFF2-40B4-BE49-F238E27FC236}">
                  <a16:creationId xmlns:a16="http://schemas.microsoft.com/office/drawing/2014/main" id="{556B4518-B41B-446E-877D-7E5DEB5376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00957">
              <a:off x="5380886" y="2194489"/>
              <a:ext cx="5146779" cy="193899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Ampliando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o diálogo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8363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4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44" y="2410880"/>
            <a:ext cx="10693311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69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8348168F-ABD6-5961-4210-59A7C99BC1DF}"/>
              </a:ext>
            </a:extLst>
          </p:cNvPr>
          <p:cNvGrpSpPr/>
          <p:nvPr/>
        </p:nvGrpSpPr>
        <p:grpSpPr>
          <a:xfrm>
            <a:off x="264489" y="850525"/>
            <a:ext cx="11663022" cy="5156949"/>
            <a:chOff x="264489" y="905189"/>
            <a:chExt cx="11663022" cy="5156949"/>
          </a:xfrm>
        </p:grpSpPr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EB03D079-252F-14FB-F49A-D97676EEF8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64" b="18055"/>
            <a:stretch/>
          </p:blipFill>
          <p:spPr>
            <a:xfrm>
              <a:off x="568654" y="1321904"/>
              <a:ext cx="11054687" cy="4273826"/>
            </a:xfrm>
            <a:prstGeom prst="rect">
              <a:avLst/>
            </a:prstGeom>
          </p:spPr>
        </p:pic>
        <p:sp>
          <p:nvSpPr>
            <p:cNvPr id="11" name="Retângulo Arredondado 7">
              <a:extLst>
                <a:ext uri="{FF2B5EF4-FFF2-40B4-BE49-F238E27FC236}">
                  <a16:creationId xmlns:a16="http://schemas.microsoft.com/office/drawing/2014/main" id="{7C391618-F79B-0082-B577-EDD2B5BB6F6F}"/>
                </a:ext>
              </a:extLst>
            </p:cNvPr>
            <p:cNvSpPr/>
            <p:nvPr/>
          </p:nvSpPr>
          <p:spPr>
            <a:xfrm>
              <a:off x="1869992" y="1505925"/>
              <a:ext cx="8452013" cy="348279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just">
                <a:lnSpc>
                  <a:spcPts val="3300"/>
                </a:lnSpc>
              </a:pPr>
              <a:r>
                <a:rPr lang="pt-BR" sz="28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  <a:ea typeface="Times New Roman" panose="02020603050405020304" pitchFamily="18" charset="0"/>
                  <a:cs typeface="MV Boli" panose="02000500030200090000" pitchFamily="2" charset="0"/>
                </a:rPr>
                <a:t>Projeto Educacional é um empreendimento de duração finita, com objetivos claramente definidos na solução de problemas, oportunidades, necessidades, desafios ou interesses de um sistema educacional, de um educador ou grupo de educadores, com a finalidade de planejar, coordenar e executar ações voltadas para melhoria de processos educativos e de formação humana, em seus diferentes níveis e contextos.</a:t>
              </a: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406661CF-51DE-5542-5FAD-2578CBDFDF37}"/>
                </a:ext>
              </a:extLst>
            </p:cNvPr>
            <p:cNvSpPr/>
            <p:nvPr/>
          </p:nvSpPr>
          <p:spPr>
            <a:xfrm>
              <a:off x="7271095" y="4788364"/>
              <a:ext cx="3167855" cy="5890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de-DE" sz="2400" b="1" dirty="0">
                  <a:solidFill>
                    <a:srgbClr val="F298A5"/>
                  </a:solidFill>
                  <a:latin typeface="Candara" panose="020E0502030303020204" pitchFamily="34" charset="0"/>
                  <a:ea typeface="Times New Roman" panose="02020603050405020304" pitchFamily="18" charset="0"/>
                  <a:cs typeface="MV Boli" panose="02000500030200090000" pitchFamily="2" charset="0"/>
                </a:rPr>
                <a:t>BRITO; SABARIZ, 2011)</a:t>
              </a:r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6FF8017D-D412-8883-6CEB-B8690E0F9E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00" t="23961" r="34568" b="56174"/>
            <a:stretch/>
          </p:blipFill>
          <p:spPr>
            <a:xfrm>
              <a:off x="264489" y="905189"/>
              <a:ext cx="1357313" cy="1057275"/>
            </a:xfrm>
            <a:prstGeom prst="rect">
              <a:avLst/>
            </a:prstGeom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2D652FBB-0800-6D8C-44A3-AA82C91A44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00" t="23961" r="34568" b="56174"/>
            <a:stretch/>
          </p:blipFill>
          <p:spPr>
            <a:xfrm flipH="1">
              <a:off x="10570198" y="5004863"/>
              <a:ext cx="1357313" cy="1057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3219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Arredondado 7">
            <a:extLst>
              <a:ext uri="{FF2B5EF4-FFF2-40B4-BE49-F238E27FC236}">
                <a16:creationId xmlns:a16="http://schemas.microsoft.com/office/drawing/2014/main" id="{A83208A7-49DA-5CCA-E9EA-B333EAB0FABF}"/>
              </a:ext>
            </a:extLst>
          </p:cNvPr>
          <p:cNvSpPr/>
          <p:nvPr/>
        </p:nvSpPr>
        <p:spPr>
          <a:xfrm flipH="1" flipV="1">
            <a:off x="923148" y="3701542"/>
            <a:ext cx="10362210" cy="547775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96D0D4A-84B2-49B1-74C1-1387996FCA40}"/>
              </a:ext>
            </a:extLst>
          </p:cNvPr>
          <p:cNvGrpSpPr/>
          <p:nvPr/>
        </p:nvGrpSpPr>
        <p:grpSpPr>
          <a:xfrm>
            <a:off x="1501283" y="1362061"/>
            <a:ext cx="9316067" cy="1066724"/>
            <a:chOff x="2968648" y="1233352"/>
            <a:chExt cx="7074048" cy="1066724"/>
          </a:xfrm>
        </p:grpSpPr>
        <p:sp>
          <p:nvSpPr>
            <p:cNvPr id="7" name="Retângulo Arredondado 7">
              <a:extLst>
                <a:ext uri="{FF2B5EF4-FFF2-40B4-BE49-F238E27FC236}">
                  <a16:creationId xmlns:a16="http://schemas.microsoft.com/office/drawing/2014/main" id="{1EC3F45A-2B30-17F1-C33C-112496BAA1E8}"/>
                </a:ext>
              </a:extLst>
            </p:cNvPr>
            <p:cNvSpPr/>
            <p:nvPr/>
          </p:nvSpPr>
          <p:spPr>
            <a:xfrm flipH="1" flipV="1">
              <a:off x="2968648" y="1233352"/>
              <a:ext cx="6990425" cy="1066724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C3E2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24D25254-0708-5669-B70F-538A7B6E33E7}"/>
                </a:ext>
              </a:extLst>
            </p:cNvPr>
            <p:cNvSpPr txBox="1"/>
            <p:nvPr/>
          </p:nvSpPr>
          <p:spPr>
            <a:xfrm>
              <a:off x="3052271" y="1289660"/>
              <a:ext cx="6990425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Instrumento que torna possível encurtar a distância entre os propósitos, as necessidades e a realidade</a:t>
              </a:r>
            </a:p>
          </p:txBody>
        </p: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85A4DD0-344B-3C0D-8ABC-D0A22C2D702F}"/>
              </a:ext>
            </a:extLst>
          </p:cNvPr>
          <p:cNvSpPr txBox="1"/>
          <p:nvPr/>
        </p:nvSpPr>
        <p:spPr>
          <a:xfrm>
            <a:off x="191995" y="2666327"/>
            <a:ext cx="118080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</a:rPr>
              <a:t>No contexto escolar, o projeto orienta o desenvolvimento e a implementação de iniciativas que visam melhorar</a:t>
            </a: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 determinados aspectos da instituição:</a:t>
            </a:r>
          </a:p>
        </p:txBody>
      </p:sp>
      <p:sp>
        <p:nvSpPr>
          <p:cNvPr id="9" name="Retângulo 8"/>
          <p:cNvSpPr/>
          <p:nvPr/>
        </p:nvSpPr>
        <p:spPr>
          <a:xfrm>
            <a:off x="998752" y="3796421"/>
            <a:ext cx="1802769" cy="36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</a:rPr>
              <a:t>PEDAGÓGICOS</a:t>
            </a:r>
            <a:endParaRPr lang="pt-BR" sz="1600" b="1" dirty="0"/>
          </a:p>
        </p:txBody>
      </p:sp>
      <p:sp>
        <p:nvSpPr>
          <p:cNvPr id="13" name="Retângulo 12"/>
          <p:cNvSpPr/>
          <p:nvPr/>
        </p:nvSpPr>
        <p:spPr>
          <a:xfrm>
            <a:off x="3298361" y="3796421"/>
            <a:ext cx="2301225" cy="36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</a:rPr>
              <a:t>ADMINISTRATIVOS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6096426" y="3796421"/>
            <a:ext cx="1440000" cy="36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</a:rPr>
              <a:t>CULTURAIS </a:t>
            </a:r>
            <a:endParaRPr lang="pt-BR" sz="1600" b="1" dirty="0">
              <a:solidFill>
                <a:prstClr val="black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8033266" y="3796421"/>
            <a:ext cx="1081643" cy="36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</a:rPr>
              <a:t>SOCIAIS</a:t>
            </a:r>
            <a:endParaRPr lang="pt-BR" sz="1600" b="1" dirty="0">
              <a:solidFill>
                <a:prstClr val="black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9611749" y="3796421"/>
            <a:ext cx="1596591" cy="36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</a:rPr>
              <a:t>AMBIENTAIS</a:t>
            </a:r>
            <a:endParaRPr lang="pt-BR" sz="1600" b="1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B65E37A-7273-C273-F83D-46AA1D5DEAEE}"/>
              </a:ext>
            </a:extLst>
          </p:cNvPr>
          <p:cNvSpPr txBox="1"/>
          <p:nvPr/>
        </p:nvSpPr>
        <p:spPr>
          <a:xfrm>
            <a:off x="311114" y="4900180"/>
            <a:ext cx="509081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b="1" dirty="0">
                <a:solidFill>
                  <a:srgbClr val="666666"/>
                </a:solidFill>
                <a:latin typeface="Candara" panose="020E0502030303020204" pitchFamily="34" charset="0"/>
              </a:rPr>
              <a:t>I</a:t>
            </a:r>
            <a:r>
              <a:rPr lang="pt-BR" sz="2600" b="1" i="0" dirty="0">
                <a:solidFill>
                  <a:srgbClr val="666666"/>
                </a:solidFill>
                <a:effectLst/>
                <a:latin typeface="Candara" panose="020E0502030303020204" pitchFamily="34" charset="0"/>
              </a:rPr>
              <a:t>nstrumento de trabalho da gestão</a:t>
            </a:r>
            <a:endParaRPr lang="pt-BR" sz="2600" b="1" dirty="0">
              <a:latin typeface="Candara" panose="020E0502030303020204" pitchFamily="34" charset="0"/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389979" y="5897004"/>
            <a:ext cx="52785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dirty="0">
                <a:solidFill>
                  <a:srgbClr val="666666"/>
                </a:solidFill>
                <a:latin typeface="Candara" panose="020E0502030303020204" pitchFamily="34" charset="0"/>
              </a:rPr>
              <a:t>Orienta as ações em todos os planos</a:t>
            </a:r>
            <a:endParaRPr lang="pt-BR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grpSp>
        <p:nvGrpSpPr>
          <p:cNvPr id="73" name="Agrupar 72"/>
          <p:cNvGrpSpPr/>
          <p:nvPr/>
        </p:nvGrpSpPr>
        <p:grpSpPr>
          <a:xfrm>
            <a:off x="6808606" y="4916055"/>
            <a:ext cx="2088000" cy="979686"/>
            <a:chOff x="6152784" y="4638547"/>
            <a:chExt cx="2169620" cy="979686"/>
          </a:xfrm>
        </p:grpSpPr>
        <p:sp>
          <p:nvSpPr>
            <p:cNvPr id="29" name="Retângulo 28"/>
            <p:cNvSpPr/>
            <p:nvPr/>
          </p:nvSpPr>
          <p:spPr>
            <a:xfrm>
              <a:off x="6245527" y="4688227"/>
              <a:ext cx="198432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2400" dirty="0">
                  <a:solidFill>
                    <a:srgbClr val="666666"/>
                  </a:solidFill>
                  <a:latin typeface="Candara" panose="020E0502030303020204" pitchFamily="34" charset="0"/>
                </a:rPr>
                <a:t>Não pode ser </a:t>
              </a:r>
            </a:p>
            <a:p>
              <a:pPr algn="ctr"/>
              <a:r>
                <a:rPr lang="pt-BR" sz="2400" dirty="0">
                  <a:solidFill>
                    <a:srgbClr val="666666"/>
                  </a:solidFill>
                  <a:latin typeface="Candara" panose="020E0502030303020204" pitchFamily="34" charset="0"/>
                </a:rPr>
                <a:t>burocrático</a:t>
              </a:r>
              <a:endParaRPr lang="pt-BR" sz="2400" dirty="0"/>
            </a:p>
          </p:txBody>
        </p:sp>
        <p:sp>
          <p:nvSpPr>
            <p:cNvPr id="34" name="Retângulo Arredondado 7"/>
            <p:cNvSpPr/>
            <p:nvPr/>
          </p:nvSpPr>
          <p:spPr>
            <a:xfrm>
              <a:off x="6152784" y="4638547"/>
              <a:ext cx="2169620" cy="979686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ln w="57150" cap="rnd">
              <a:solidFill>
                <a:srgbClr val="FEB350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grpSp>
        <p:nvGrpSpPr>
          <p:cNvPr id="74" name="Agrupar 73"/>
          <p:cNvGrpSpPr/>
          <p:nvPr/>
        </p:nvGrpSpPr>
        <p:grpSpPr>
          <a:xfrm>
            <a:off x="9663224" y="4917318"/>
            <a:ext cx="2088000" cy="979686"/>
            <a:chOff x="9053358" y="4703271"/>
            <a:chExt cx="2232000" cy="979686"/>
          </a:xfrm>
        </p:grpSpPr>
        <p:sp>
          <p:nvSpPr>
            <p:cNvPr id="31" name="Retângulo 30"/>
            <p:cNvSpPr/>
            <p:nvPr/>
          </p:nvSpPr>
          <p:spPr>
            <a:xfrm>
              <a:off x="9117263" y="4746838"/>
              <a:ext cx="209544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dirty="0">
                  <a:solidFill>
                    <a:srgbClr val="666666"/>
                  </a:solidFill>
                  <a:latin typeface="Candara" panose="020E0502030303020204" pitchFamily="34" charset="0"/>
                </a:rPr>
                <a:t>Deve ser claro,</a:t>
              </a:r>
            </a:p>
            <a:p>
              <a:pPr algn="ctr"/>
              <a:r>
                <a:rPr lang="pt-BR" sz="2400" dirty="0">
                  <a:solidFill>
                    <a:srgbClr val="666666"/>
                  </a:solidFill>
                  <a:latin typeface="Candara" panose="020E0502030303020204" pitchFamily="34" charset="0"/>
                </a:rPr>
                <a:t> exequível</a:t>
              </a:r>
              <a:endParaRPr lang="pt-BR" sz="2400" dirty="0"/>
            </a:p>
          </p:txBody>
        </p:sp>
        <p:sp>
          <p:nvSpPr>
            <p:cNvPr id="35" name="Retângulo Arredondado 7"/>
            <p:cNvSpPr/>
            <p:nvPr/>
          </p:nvSpPr>
          <p:spPr>
            <a:xfrm>
              <a:off x="9053358" y="4703271"/>
              <a:ext cx="2232000" cy="979686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ln w="57150" cap="rnd">
              <a:solidFill>
                <a:srgbClr val="FEB350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cxnSp>
        <p:nvCxnSpPr>
          <p:cNvPr id="42" name="Conector Angulado 41"/>
          <p:cNvCxnSpPr/>
          <p:nvPr/>
        </p:nvCxnSpPr>
        <p:spPr>
          <a:xfrm rot="10800000" flipV="1">
            <a:off x="623848" y="5392622"/>
            <a:ext cx="4543239" cy="751109"/>
          </a:xfrm>
          <a:prstGeom prst="bentConnector3">
            <a:avLst>
              <a:gd name="adj1" fmla="val 105907"/>
            </a:avLst>
          </a:prstGeom>
          <a:ln w="57150" cap="rnd">
            <a:solidFill>
              <a:srgbClr val="FEB35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Angulado 77"/>
          <p:cNvCxnSpPr>
            <a:stCxn id="25" idx="3"/>
          </p:cNvCxnSpPr>
          <p:nvPr/>
        </p:nvCxnSpPr>
        <p:spPr>
          <a:xfrm>
            <a:off x="5401926" y="5146402"/>
            <a:ext cx="1406680" cy="351320"/>
          </a:xfrm>
          <a:prstGeom prst="bentConnector3">
            <a:avLst>
              <a:gd name="adj1" fmla="val 64445"/>
            </a:avLst>
          </a:prstGeom>
          <a:ln w="57150" cap="rnd">
            <a:solidFill>
              <a:srgbClr val="FEB35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to 80"/>
          <p:cNvCxnSpPr/>
          <p:nvPr/>
        </p:nvCxnSpPr>
        <p:spPr>
          <a:xfrm>
            <a:off x="8958322" y="5405898"/>
            <a:ext cx="704902" cy="0"/>
          </a:xfrm>
          <a:prstGeom prst="line">
            <a:avLst/>
          </a:prstGeom>
          <a:ln w="57150" cap="rnd">
            <a:solidFill>
              <a:srgbClr val="FEB35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189" y="250050"/>
            <a:ext cx="6450127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47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404406" y="2076434"/>
            <a:ext cx="673201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Liderança eficaz de projetos </a:t>
            </a: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 impactam diretamente o ambiente de aprendizado </a:t>
            </a:r>
            <a:endParaRPr lang="pt-BR" sz="2600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</a:endParaRPr>
          </a:p>
        </p:txBody>
      </p:sp>
      <p:grpSp>
        <p:nvGrpSpPr>
          <p:cNvPr id="16" name="Agrupar 15"/>
          <p:cNvGrpSpPr/>
          <p:nvPr/>
        </p:nvGrpSpPr>
        <p:grpSpPr>
          <a:xfrm>
            <a:off x="130628" y="2138261"/>
            <a:ext cx="3409933" cy="3615306"/>
            <a:chOff x="632445" y="2164512"/>
            <a:chExt cx="3410904" cy="4948247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9B7F79DB-6F72-961F-1B43-35C1F29450FD}"/>
                </a:ext>
              </a:extLst>
            </p:cNvPr>
            <p:cNvSpPr txBox="1"/>
            <p:nvPr/>
          </p:nvSpPr>
          <p:spPr>
            <a:xfrm>
              <a:off x="632445" y="2519855"/>
              <a:ext cx="3282251" cy="41115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Mobilização </a:t>
              </a:r>
            </a:p>
            <a:p>
              <a:pPr algn="r"/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Planejamento</a:t>
              </a:r>
            </a:p>
            <a:p>
              <a:pPr algn="r"/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Coordenação</a:t>
              </a:r>
            </a:p>
            <a:p>
              <a:pPr algn="r"/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Articulação</a:t>
              </a:r>
            </a:p>
            <a:p>
              <a:pPr algn="r"/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Execução </a:t>
              </a:r>
            </a:p>
            <a:p>
              <a:pPr algn="r"/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Acompanhamento</a:t>
              </a:r>
            </a:p>
            <a:p>
              <a:pPr algn="r"/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Avaliação</a:t>
              </a:r>
            </a:p>
            <a:p>
              <a:pPr algn="r"/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Divulgação dos resultados </a:t>
              </a:r>
            </a:p>
          </p:txBody>
        </p:sp>
        <p:cxnSp>
          <p:nvCxnSpPr>
            <p:cNvPr id="4" name="Conector reto 3"/>
            <p:cNvCxnSpPr/>
            <p:nvPr/>
          </p:nvCxnSpPr>
          <p:spPr>
            <a:xfrm flipH="1">
              <a:off x="4028836" y="2164512"/>
              <a:ext cx="14513" cy="4948247"/>
            </a:xfrm>
            <a:prstGeom prst="line">
              <a:avLst/>
            </a:prstGeom>
            <a:ln w="57150" cap="rnd">
              <a:solidFill>
                <a:srgbClr val="FEB350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Agrupar 13"/>
          <p:cNvGrpSpPr/>
          <p:nvPr/>
        </p:nvGrpSpPr>
        <p:grpSpPr>
          <a:xfrm>
            <a:off x="6651416" y="870384"/>
            <a:ext cx="5184000" cy="557051"/>
            <a:chOff x="6529029" y="507937"/>
            <a:chExt cx="5184000" cy="557051"/>
          </a:xfrm>
        </p:grpSpPr>
        <p:sp>
          <p:nvSpPr>
            <p:cNvPr id="17" name="Retângulo Arredondado 7">
              <a:extLst>
                <a:ext uri="{FF2B5EF4-FFF2-40B4-BE49-F238E27FC236}">
                  <a16:creationId xmlns:a16="http://schemas.microsoft.com/office/drawing/2014/main" id="{522E1A8A-FC3C-7644-2474-E942195870A4}"/>
                </a:ext>
              </a:extLst>
            </p:cNvPr>
            <p:cNvSpPr/>
            <p:nvPr/>
          </p:nvSpPr>
          <p:spPr>
            <a:xfrm flipH="1" flipV="1">
              <a:off x="6529523" y="507937"/>
              <a:ext cx="5183506" cy="557051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C3E2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DEB3C8C7-DE5F-A18B-EFB0-6A93627A4CEF}"/>
                </a:ext>
              </a:extLst>
            </p:cNvPr>
            <p:cNvSpPr txBox="1"/>
            <p:nvPr/>
          </p:nvSpPr>
          <p:spPr>
            <a:xfrm>
              <a:off x="6529029" y="510338"/>
              <a:ext cx="5184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Condução assertiva de iniciativas</a:t>
              </a:r>
            </a:p>
          </p:txBody>
        </p:sp>
      </p:grpSp>
      <p:grpSp>
        <p:nvGrpSpPr>
          <p:cNvPr id="31" name="Agrupar 30"/>
          <p:cNvGrpSpPr/>
          <p:nvPr/>
        </p:nvGrpSpPr>
        <p:grpSpPr>
          <a:xfrm>
            <a:off x="3773111" y="2999471"/>
            <a:ext cx="8062305" cy="2824125"/>
            <a:chOff x="3773111" y="2999471"/>
            <a:chExt cx="8062305" cy="2824125"/>
          </a:xfrm>
        </p:grpSpPr>
        <p:sp>
          <p:nvSpPr>
            <p:cNvPr id="30" name="Retângulo Arredondado 7">
              <a:extLst>
                <a:ext uri="{FF2B5EF4-FFF2-40B4-BE49-F238E27FC236}">
                  <a16:creationId xmlns:a16="http://schemas.microsoft.com/office/drawing/2014/main" id="{A83208A7-49DA-5CCA-E9EA-B333EAB0FABF}"/>
                </a:ext>
              </a:extLst>
            </p:cNvPr>
            <p:cNvSpPr/>
            <p:nvPr/>
          </p:nvSpPr>
          <p:spPr>
            <a:xfrm flipH="1" flipV="1">
              <a:off x="8742601" y="2999471"/>
              <a:ext cx="2243875" cy="456385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Retângulo Arredondado 7">
              <a:extLst>
                <a:ext uri="{FF2B5EF4-FFF2-40B4-BE49-F238E27FC236}">
                  <a16:creationId xmlns:a16="http://schemas.microsoft.com/office/drawing/2014/main" id="{A83208A7-49DA-5CCA-E9EA-B333EAB0FABF}"/>
                </a:ext>
              </a:extLst>
            </p:cNvPr>
            <p:cNvSpPr/>
            <p:nvPr/>
          </p:nvSpPr>
          <p:spPr>
            <a:xfrm flipH="1" flipV="1">
              <a:off x="4622051" y="3001684"/>
              <a:ext cx="2243875" cy="456385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1737 h 544622"/>
                <a:gd name="connsiteX1" fmla="*/ 413961 w 5351881"/>
                <a:gd name="connsiteY1" fmla="*/ 15806 h 544622"/>
                <a:gd name="connsiteX2" fmla="*/ 1129959 w 5351881"/>
                <a:gd name="connsiteY2" fmla="*/ 44288 h 544622"/>
                <a:gd name="connsiteX3" fmla="*/ 1894368 w 5351881"/>
                <a:gd name="connsiteY3" fmla="*/ 30272 h 544622"/>
                <a:gd name="connsiteX4" fmla="*/ 4170843 w 5351881"/>
                <a:gd name="connsiteY4" fmla="*/ 57919 h 544622"/>
                <a:gd name="connsiteX5" fmla="*/ 5178529 w 5351881"/>
                <a:gd name="connsiteY5" fmla="*/ 27646 h 544622"/>
                <a:gd name="connsiteX6" fmla="*/ 5351881 w 5351881"/>
                <a:gd name="connsiteY6" fmla="*/ 119335 h 544622"/>
                <a:gd name="connsiteX7" fmla="*/ 5302050 w 5351881"/>
                <a:gd name="connsiteY7" fmla="*/ 436956 h 544622"/>
                <a:gd name="connsiteX8" fmla="*/ 5169004 w 5351881"/>
                <a:gd name="connsiteY8" fmla="*/ 531902 h 544622"/>
                <a:gd name="connsiteX9" fmla="*/ 3970818 w 5351881"/>
                <a:gd name="connsiteY9" fmla="*/ 534170 h 544622"/>
                <a:gd name="connsiteX10" fmla="*/ 2406309 w 5351881"/>
                <a:gd name="connsiteY10" fmla="*/ 520538 h 544622"/>
                <a:gd name="connsiteX11" fmla="*/ 1075218 w 5351881"/>
                <a:gd name="connsiteY11" fmla="*/ 544622 h 544622"/>
                <a:gd name="connsiteX12" fmla="*/ 256928 w 5351881"/>
                <a:gd name="connsiteY12" fmla="*/ 484277 h 544622"/>
                <a:gd name="connsiteX13" fmla="*/ 57 w 5351881"/>
                <a:gd name="connsiteY13" fmla="*/ 436956 h 544622"/>
                <a:gd name="connsiteX14" fmla="*/ 15534 w 5351881"/>
                <a:gd name="connsiteY14" fmla="*/ 215738 h 544622"/>
                <a:gd name="connsiteX15" fmla="*/ 57 w 5351881"/>
                <a:gd name="connsiteY15" fmla="*/ 51737 h 544622"/>
                <a:gd name="connsiteX0" fmla="*/ 0 w 5365983"/>
                <a:gd name="connsiteY0" fmla="*/ 123608 h 529929"/>
                <a:gd name="connsiteX1" fmla="*/ 428063 w 5365983"/>
                <a:gd name="connsiteY1" fmla="*/ 1113 h 529929"/>
                <a:gd name="connsiteX2" fmla="*/ 1144061 w 5365983"/>
                <a:gd name="connsiteY2" fmla="*/ 29595 h 529929"/>
                <a:gd name="connsiteX3" fmla="*/ 1908470 w 5365983"/>
                <a:gd name="connsiteY3" fmla="*/ 15579 h 529929"/>
                <a:gd name="connsiteX4" fmla="*/ 4184945 w 5365983"/>
                <a:gd name="connsiteY4" fmla="*/ 43226 h 529929"/>
                <a:gd name="connsiteX5" fmla="*/ 5192631 w 5365983"/>
                <a:gd name="connsiteY5" fmla="*/ 12953 h 529929"/>
                <a:gd name="connsiteX6" fmla="*/ 5365983 w 5365983"/>
                <a:gd name="connsiteY6" fmla="*/ 104642 h 529929"/>
                <a:gd name="connsiteX7" fmla="*/ 5316152 w 5365983"/>
                <a:gd name="connsiteY7" fmla="*/ 422263 h 529929"/>
                <a:gd name="connsiteX8" fmla="*/ 5183106 w 5365983"/>
                <a:gd name="connsiteY8" fmla="*/ 517209 h 529929"/>
                <a:gd name="connsiteX9" fmla="*/ 3984920 w 5365983"/>
                <a:gd name="connsiteY9" fmla="*/ 519477 h 529929"/>
                <a:gd name="connsiteX10" fmla="*/ 2420411 w 5365983"/>
                <a:gd name="connsiteY10" fmla="*/ 505845 h 529929"/>
                <a:gd name="connsiteX11" fmla="*/ 1089320 w 5365983"/>
                <a:gd name="connsiteY11" fmla="*/ 529929 h 529929"/>
                <a:gd name="connsiteX12" fmla="*/ 271030 w 5365983"/>
                <a:gd name="connsiteY12" fmla="*/ 469584 h 529929"/>
                <a:gd name="connsiteX13" fmla="*/ 14159 w 5365983"/>
                <a:gd name="connsiteY13" fmla="*/ 422263 h 529929"/>
                <a:gd name="connsiteX14" fmla="*/ 29636 w 5365983"/>
                <a:gd name="connsiteY14" fmla="*/ 201045 h 529929"/>
                <a:gd name="connsiteX15" fmla="*/ 0 w 5365983"/>
                <a:gd name="connsiteY15" fmla="*/ 123608 h 52992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1908470 w 5365983"/>
                <a:gd name="connsiteY3" fmla="*/ 5959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3988 h 520309"/>
                <a:gd name="connsiteX1" fmla="*/ 371429 w 5365983"/>
                <a:gd name="connsiteY1" fmla="*/ 23385 h 520309"/>
                <a:gd name="connsiteX2" fmla="*/ 1144061 w 5365983"/>
                <a:gd name="connsiteY2" fmla="*/ 19975 h 520309"/>
                <a:gd name="connsiteX3" fmla="*/ 2149164 w 5365983"/>
                <a:gd name="connsiteY3" fmla="*/ 19627 h 520309"/>
                <a:gd name="connsiteX4" fmla="*/ 4184945 w 5365983"/>
                <a:gd name="connsiteY4" fmla="*/ 33606 h 520309"/>
                <a:gd name="connsiteX5" fmla="*/ 5192631 w 5365983"/>
                <a:gd name="connsiteY5" fmla="*/ 3333 h 520309"/>
                <a:gd name="connsiteX6" fmla="*/ 5365983 w 5365983"/>
                <a:gd name="connsiteY6" fmla="*/ 95022 h 520309"/>
                <a:gd name="connsiteX7" fmla="*/ 5316152 w 5365983"/>
                <a:gd name="connsiteY7" fmla="*/ 412643 h 520309"/>
                <a:gd name="connsiteX8" fmla="*/ 5183106 w 5365983"/>
                <a:gd name="connsiteY8" fmla="*/ 507589 h 520309"/>
                <a:gd name="connsiteX9" fmla="*/ 3984920 w 5365983"/>
                <a:gd name="connsiteY9" fmla="*/ 509857 h 520309"/>
                <a:gd name="connsiteX10" fmla="*/ 2420411 w 5365983"/>
                <a:gd name="connsiteY10" fmla="*/ 496225 h 520309"/>
                <a:gd name="connsiteX11" fmla="*/ 1089320 w 5365983"/>
                <a:gd name="connsiteY11" fmla="*/ 520309 h 520309"/>
                <a:gd name="connsiteX12" fmla="*/ 271030 w 5365983"/>
                <a:gd name="connsiteY12" fmla="*/ 459964 h 520309"/>
                <a:gd name="connsiteX13" fmla="*/ 14159 w 5365983"/>
                <a:gd name="connsiteY13" fmla="*/ 412643 h 520309"/>
                <a:gd name="connsiteX14" fmla="*/ 29636 w 5365983"/>
                <a:gd name="connsiteY14" fmla="*/ 191425 h 520309"/>
                <a:gd name="connsiteX15" fmla="*/ 0 w 5365983"/>
                <a:gd name="connsiteY15" fmla="*/ 113988 h 520309"/>
                <a:gd name="connsiteX0" fmla="*/ 0 w 5365983"/>
                <a:gd name="connsiteY0" fmla="*/ 114961 h 521282"/>
                <a:gd name="connsiteX1" fmla="*/ 371429 w 5365983"/>
                <a:gd name="connsiteY1" fmla="*/ 24358 h 521282"/>
                <a:gd name="connsiteX2" fmla="*/ 1144061 w 5365983"/>
                <a:gd name="connsiteY2" fmla="*/ 20948 h 521282"/>
                <a:gd name="connsiteX3" fmla="*/ 2149164 w 5365983"/>
                <a:gd name="connsiteY3" fmla="*/ 20600 h 521282"/>
                <a:gd name="connsiteX4" fmla="*/ 4170787 w 5365983"/>
                <a:gd name="connsiteY4" fmla="*/ 23189 h 521282"/>
                <a:gd name="connsiteX5" fmla="*/ 5192631 w 5365983"/>
                <a:gd name="connsiteY5" fmla="*/ 4306 h 521282"/>
                <a:gd name="connsiteX6" fmla="*/ 5365983 w 5365983"/>
                <a:gd name="connsiteY6" fmla="*/ 95995 h 521282"/>
                <a:gd name="connsiteX7" fmla="*/ 5316152 w 5365983"/>
                <a:gd name="connsiteY7" fmla="*/ 413616 h 521282"/>
                <a:gd name="connsiteX8" fmla="*/ 5183106 w 5365983"/>
                <a:gd name="connsiteY8" fmla="*/ 508562 h 521282"/>
                <a:gd name="connsiteX9" fmla="*/ 3984920 w 5365983"/>
                <a:gd name="connsiteY9" fmla="*/ 510830 h 521282"/>
                <a:gd name="connsiteX10" fmla="*/ 2420411 w 5365983"/>
                <a:gd name="connsiteY10" fmla="*/ 497198 h 521282"/>
                <a:gd name="connsiteX11" fmla="*/ 1089320 w 5365983"/>
                <a:gd name="connsiteY11" fmla="*/ 521282 h 521282"/>
                <a:gd name="connsiteX12" fmla="*/ 271030 w 5365983"/>
                <a:gd name="connsiteY12" fmla="*/ 460937 h 521282"/>
                <a:gd name="connsiteX13" fmla="*/ 14159 w 5365983"/>
                <a:gd name="connsiteY13" fmla="*/ 413616 h 521282"/>
                <a:gd name="connsiteX14" fmla="*/ 29636 w 5365983"/>
                <a:gd name="connsiteY14" fmla="*/ 192398 h 521282"/>
                <a:gd name="connsiteX15" fmla="*/ 0 w 5365983"/>
                <a:gd name="connsiteY15" fmla="*/ 114961 h 521282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206789 w 5365983"/>
                <a:gd name="connsiteY5" fmla="*/ 14924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65983"/>
                <a:gd name="connsiteY0" fmla="*/ 98243 h 504564"/>
                <a:gd name="connsiteX1" fmla="*/ 371429 w 5365983"/>
                <a:gd name="connsiteY1" fmla="*/ 7640 h 504564"/>
                <a:gd name="connsiteX2" fmla="*/ 1144061 w 5365983"/>
                <a:gd name="connsiteY2" fmla="*/ 4230 h 504564"/>
                <a:gd name="connsiteX3" fmla="*/ 2149164 w 5365983"/>
                <a:gd name="connsiteY3" fmla="*/ 3882 h 504564"/>
                <a:gd name="connsiteX4" fmla="*/ 4170787 w 5365983"/>
                <a:gd name="connsiteY4" fmla="*/ 6471 h 504564"/>
                <a:gd name="connsiteX5" fmla="*/ 5135998 w 5365983"/>
                <a:gd name="connsiteY5" fmla="*/ 12646 h 504564"/>
                <a:gd name="connsiteX6" fmla="*/ 5365983 w 5365983"/>
                <a:gd name="connsiteY6" fmla="*/ 79277 h 504564"/>
                <a:gd name="connsiteX7" fmla="*/ 5316152 w 5365983"/>
                <a:gd name="connsiteY7" fmla="*/ 396898 h 504564"/>
                <a:gd name="connsiteX8" fmla="*/ 5183106 w 5365983"/>
                <a:gd name="connsiteY8" fmla="*/ 491844 h 504564"/>
                <a:gd name="connsiteX9" fmla="*/ 3984920 w 5365983"/>
                <a:gd name="connsiteY9" fmla="*/ 494112 h 504564"/>
                <a:gd name="connsiteX10" fmla="*/ 2420411 w 5365983"/>
                <a:gd name="connsiteY10" fmla="*/ 480480 h 504564"/>
                <a:gd name="connsiteX11" fmla="*/ 1089320 w 5365983"/>
                <a:gd name="connsiteY11" fmla="*/ 504564 h 504564"/>
                <a:gd name="connsiteX12" fmla="*/ 271030 w 5365983"/>
                <a:gd name="connsiteY12" fmla="*/ 444219 h 504564"/>
                <a:gd name="connsiteX13" fmla="*/ 14159 w 5365983"/>
                <a:gd name="connsiteY13" fmla="*/ 396898 h 504564"/>
                <a:gd name="connsiteX14" fmla="*/ 29636 w 5365983"/>
                <a:gd name="connsiteY14" fmla="*/ 175680 h 504564"/>
                <a:gd name="connsiteX15" fmla="*/ 0 w 5365983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16152 w 5337667"/>
                <a:gd name="connsiteY7" fmla="*/ 396898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83106 w 5337667"/>
                <a:gd name="connsiteY8" fmla="*/ 491844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3984920 w 5337667"/>
                <a:gd name="connsiteY9" fmla="*/ 494112 h 504564"/>
                <a:gd name="connsiteX10" fmla="*/ 2420411 w 5337667"/>
                <a:gd name="connsiteY10" fmla="*/ 480480 h 504564"/>
                <a:gd name="connsiteX11" fmla="*/ 1089320 w 5337667"/>
                <a:gd name="connsiteY11" fmla="*/ 504564 h 504564"/>
                <a:gd name="connsiteX12" fmla="*/ 271030 w 5337667"/>
                <a:gd name="connsiteY12" fmla="*/ 444219 h 504564"/>
                <a:gd name="connsiteX13" fmla="*/ 14159 w 5337667"/>
                <a:gd name="connsiteY13" fmla="*/ 396898 h 504564"/>
                <a:gd name="connsiteX14" fmla="*/ 29636 w 5337667"/>
                <a:gd name="connsiteY14" fmla="*/ 175680 h 504564"/>
                <a:gd name="connsiteX15" fmla="*/ 0 w 5337667"/>
                <a:gd name="connsiteY15" fmla="*/ 98243 h 5045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420411 w 5337667"/>
                <a:gd name="connsiteY10" fmla="*/ 480480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71030 w 5337667"/>
                <a:gd name="connsiteY12" fmla="*/ 44421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228555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29636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100427 w 5337667"/>
                <a:gd name="connsiteY14" fmla="*/ 175680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14159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6964"/>
                <a:gd name="connsiteX1" fmla="*/ 371429 w 5337667"/>
                <a:gd name="connsiteY1" fmla="*/ 7640 h 506964"/>
                <a:gd name="connsiteX2" fmla="*/ 1144061 w 5337667"/>
                <a:gd name="connsiteY2" fmla="*/ 4230 h 506964"/>
                <a:gd name="connsiteX3" fmla="*/ 2149164 w 5337667"/>
                <a:gd name="connsiteY3" fmla="*/ 3882 h 506964"/>
                <a:gd name="connsiteX4" fmla="*/ 4170787 w 5337667"/>
                <a:gd name="connsiteY4" fmla="*/ 6471 h 506964"/>
                <a:gd name="connsiteX5" fmla="*/ 5135998 w 5337667"/>
                <a:gd name="connsiteY5" fmla="*/ 12646 h 506964"/>
                <a:gd name="connsiteX6" fmla="*/ 5337667 w 5337667"/>
                <a:gd name="connsiteY6" fmla="*/ 81555 h 506964"/>
                <a:gd name="connsiteX7" fmla="*/ 5301993 w 5337667"/>
                <a:gd name="connsiteY7" fmla="*/ 380952 h 506964"/>
                <a:gd name="connsiteX8" fmla="*/ 5154790 w 5337667"/>
                <a:gd name="connsiteY8" fmla="*/ 489566 h 506964"/>
                <a:gd name="connsiteX9" fmla="*/ 3984920 w 5337667"/>
                <a:gd name="connsiteY9" fmla="*/ 494112 h 506964"/>
                <a:gd name="connsiteX10" fmla="*/ 2363777 w 5337667"/>
                <a:gd name="connsiteY10" fmla="*/ 500982 h 506964"/>
                <a:gd name="connsiteX11" fmla="*/ 1089320 w 5337667"/>
                <a:gd name="connsiteY11" fmla="*/ 504564 h 506964"/>
                <a:gd name="connsiteX12" fmla="*/ 171922 w 5337667"/>
                <a:gd name="connsiteY12" fmla="*/ 478389 h 506964"/>
                <a:gd name="connsiteX13" fmla="*/ 56635 w 5337667"/>
                <a:gd name="connsiteY13" fmla="*/ 396898 h 506964"/>
                <a:gd name="connsiteX14" fmla="*/ 43794 w 5337667"/>
                <a:gd name="connsiteY14" fmla="*/ 173402 h 506964"/>
                <a:gd name="connsiteX15" fmla="*/ 0 w 5337667"/>
                <a:gd name="connsiteY15" fmla="*/ 98243 h 506964"/>
                <a:gd name="connsiteX0" fmla="*/ 0 w 5337667"/>
                <a:gd name="connsiteY0" fmla="*/ 98243 h 504564"/>
                <a:gd name="connsiteX1" fmla="*/ 371429 w 5337667"/>
                <a:gd name="connsiteY1" fmla="*/ 7640 h 504564"/>
                <a:gd name="connsiteX2" fmla="*/ 1144061 w 5337667"/>
                <a:gd name="connsiteY2" fmla="*/ 4230 h 504564"/>
                <a:gd name="connsiteX3" fmla="*/ 2149164 w 5337667"/>
                <a:gd name="connsiteY3" fmla="*/ 3882 h 504564"/>
                <a:gd name="connsiteX4" fmla="*/ 4170787 w 5337667"/>
                <a:gd name="connsiteY4" fmla="*/ 6471 h 504564"/>
                <a:gd name="connsiteX5" fmla="*/ 5135998 w 5337667"/>
                <a:gd name="connsiteY5" fmla="*/ 12646 h 504564"/>
                <a:gd name="connsiteX6" fmla="*/ 5337667 w 5337667"/>
                <a:gd name="connsiteY6" fmla="*/ 81555 h 504564"/>
                <a:gd name="connsiteX7" fmla="*/ 5301993 w 5337667"/>
                <a:gd name="connsiteY7" fmla="*/ 380952 h 504564"/>
                <a:gd name="connsiteX8" fmla="*/ 5154790 w 5337667"/>
                <a:gd name="connsiteY8" fmla="*/ 489566 h 504564"/>
                <a:gd name="connsiteX9" fmla="*/ 4474005 w 5337667"/>
                <a:gd name="connsiteY9" fmla="*/ 493174 h 504564"/>
                <a:gd name="connsiteX10" fmla="*/ 3984920 w 5337667"/>
                <a:gd name="connsiteY10" fmla="*/ 494112 h 504564"/>
                <a:gd name="connsiteX11" fmla="*/ 2363777 w 5337667"/>
                <a:gd name="connsiteY11" fmla="*/ 500982 h 504564"/>
                <a:gd name="connsiteX12" fmla="*/ 1089320 w 5337667"/>
                <a:gd name="connsiteY12" fmla="*/ 504564 h 504564"/>
                <a:gd name="connsiteX13" fmla="*/ 171922 w 5337667"/>
                <a:gd name="connsiteY13" fmla="*/ 478389 h 504564"/>
                <a:gd name="connsiteX14" fmla="*/ 56635 w 5337667"/>
                <a:gd name="connsiteY14" fmla="*/ 396898 h 504564"/>
                <a:gd name="connsiteX15" fmla="*/ 43794 w 5337667"/>
                <a:gd name="connsiteY15" fmla="*/ 173402 h 504564"/>
                <a:gd name="connsiteX16" fmla="*/ 0 w 5337667"/>
                <a:gd name="connsiteY16" fmla="*/ 98243 h 50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37667" h="504564">
                  <a:moveTo>
                    <a:pt x="0" y="98243"/>
                  </a:moveTo>
                  <a:cubicBezTo>
                    <a:pt x="0" y="8982"/>
                    <a:pt x="282168" y="7640"/>
                    <a:pt x="371429" y="7640"/>
                  </a:cubicBezTo>
                  <a:cubicBezTo>
                    <a:pt x="561333" y="49"/>
                    <a:pt x="847772" y="4856"/>
                    <a:pt x="1144061" y="4230"/>
                  </a:cubicBezTo>
                  <a:cubicBezTo>
                    <a:pt x="1440350" y="3604"/>
                    <a:pt x="1643938" y="-4740"/>
                    <a:pt x="2149164" y="3882"/>
                  </a:cubicBezTo>
                  <a:lnTo>
                    <a:pt x="4170787" y="6471"/>
                  </a:lnTo>
                  <a:lnTo>
                    <a:pt x="5135998" y="12646"/>
                  </a:lnTo>
                  <a:cubicBezTo>
                    <a:pt x="5225259" y="12646"/>
                    <a:pt x="5337667" y="-7706"/>
                    <a:pt x="5337667" y="81555"/>
                  </a:cubicBezTo>
                  <a:cubicBezTo>
                    <a:pt x="5283692" y="254411"/>
                    <a:pt x="5308343" y="255721"/>
                    <a:pt x="5301993" y="380952"/>
                  </a:cubicBezTo>
                  <a:cubicBezTo>
                    <a:pt x="5301993" y="470213"/>
                    <a:pt x="5244051" y="489566"/>
                    <a:pt x="5154790" y="489566"/>
                  </a:cubicBezTo>
                  <a:cubicBezTo>
                    <a:pt x="5009713" y="509788"/>
                    <a:pt x="4668983" y="492416"/>
                    <a:pt x="4474005" y="493174"/>
                  </a:cubicBezTo>
                  <a:lnTo>
                    <a:pt x="3984920" y="494112"/>
                  </a:lnTo>
                  <a:cubicBezTo>
                    <a:pt x="3463417" y="502268"/>
                    <a:pt x="2885280" y="492826"/>
                    <a:pt x="2363777" y="500982"/>
                  </a:cubicBezTo>
                  <a:lnTo>
                    <a:pt x="1089320" y="504564"/>
                  </a:lnTo>
                  <a:cubicBezTo>
                    <a:pt x="819732" y="503499"/>
                    <a:pt x="441768" y="505751"/>
                    <a:pt x="171922" y="478389"/>
                  </a:cubicBezTo>
                  <a:cubicBezTo>
                    <a:pt x="82661" y="478389"/>
                    <a:pt x="14160" y="483881"/>
                    <a:pt x="56635" y="396898"/>
                  </a:cubicBezTo>
                  <a:cubicBezTo>
                    <a:pt x="-15349" y="323572"/>
                    <a:pt x="44985" y="237616"/>
                    <a:pt x="43794" y="173402"/>
                  </a:cubicBezTo>
                  <a:lnTo>
                    <a:pt x="0" y="98243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1E75D01A-326C-7781-B856-A2C0BBCD9D26}"/>
                </a:ext>
              </a:extLst>
            </p:cNvPr>
            <p:cNvSpPr txBox="1"/>
            <p:nvPr/>
          </p:nvSpPr>
          <p:spPr>
            <a:xfrm>
              <a:off x="3773111" y="3022829"/>
              <a:ext cx="3888000" cy="28007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200" b="1" i="0" u="none" strike="noStrike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Ao coordenador</a:t>
              </a:r>
              <a:r>
                <a:rPr lang="pt-BR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:</a:t>
              </a:r>
            </a:p>
            <a:p>
              <a:pPr algn="ctr"/>
              <a:endPara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endParaRPr>
            </a:p>
            <a:p>
              <a:pPr algn="ctr"/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F</a:t>
              </a:r>
              <a:r>
                <a:rPr lang="pt-BR" sz="2200" b="0" i="0" u="none" strike="noStrike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ormular estratégias para desenvolver o projeto e</a:t>
              </a:r>
            </a:p>
            <a:p>
              <a:pPr algn="ctr"/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i</a:t>
              </a:r>
              <a:r>
                <a:rPr lang="pt-BR" sz="2200" b="0" i="0" u="none" strike="noStrike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ntegrá-lo com as disciplinas;</a:t>
              </a:r>
            </a:p>
            <a:p>
              <a:pPr algn="ctr"/>
              <a:r>
                <a:rPr lang="pt-BR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S</a:t>
              </a:r>
              <a:r>
                <a:rPr lang="pt-BR" sz="2200" b="0" i="0" u="none" strike="noStrike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upervisionar os vários segmentos da escola e articular</a:t>
              </a:r>
              <a:r>
                <a:rPr lang="pt-BR" sz="2200" b="0" i="0" u="none" strike="noStrike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 </a:t>
              </a:r>
              <a:r>
                <a:rPr lang="pt-BR" sz="2200" b="0" i="0" u="none" strike="noStrike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atividades com os professores.</a:t>
              </a:r>
            </a:p>
          </p:txBody>
        </p:sp>
        <p:sp>
          <p:nvSpPr>
            <p:cNvPr id="18" name="Retângulo 17"/>
            <p:cNvSpPr/>
            <p:nvPr/>
          </p:nvSpPr>
          <p:spPr>
            <a:xfrm>
              <a:off x="7947416" y="3022829"/>
              <a:ext cx="3888000" cy="28007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pt-BR" sz="2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</a:rPr>
                <a:t>Ao diretor:</a:t>
              </a:r>
            </a:p>
            <a:p>
              <a:pPr lvl="0" algn="ctr"/>
              <a:endParaRPr lang="pt-BR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</a:endParaRPr>
            </a:p>
            <a:p>
              <a:pPr lvl="0" algn="ctr"/>
              <a:r>
                <a:rPr lang="pt-BR" sz="2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</a:rPr>
                <a:t>Garantir as condições institucionais e estruturais do projeto (prazos, espaços, recursos humanos e materiais);</a:t>
              </a:r>
            </a:p>
            <a:p>
              <a:pPr lvl="0" algn="ctr"/>
              <a:r>
                <a:rPr lang="pt-BR" sz="2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ndara" panose="020E0502030303020204" pitchFamily="34" charset="0"/>
                </a:rPr>
                <a:t>Atribuir coerência aos valores e metas representados pelo PPP.</a:t>
              </a:r>
            </a:p>
          </p:txBody>
        </p:sp>
        <p:cxnSp>
          <p:nvCxnSpPr>
            <p:cNvPr id="26" name="Conector reto 25"/>
            <p:cNvCxnSpPr/>
            <p:nvPr/>
          </p:nvCxnSpPr>
          <p:spPr>
            <a:xfrm flipH="1">
              <a:off x="7804262" y="3120962"/>
              <a:ext cx="1" cy="2604500"/>
            </a:xfrm>
            <a:prstGeom prst="line">
              <a:avLst/>
            </a:prstGeom>
            <a:ln w="57150" cap="rnd">
              <a:solidFill>
                <a:srgbClr val="FEB350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4" y="675312"/>
            <a:ext cx="6517189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1270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85F6D8C6-29DC-4D14-06E3-6738850CC5B2}"/>
              </a:ext>
            </a:extLst>
          </p:cNvPr>
          <p:cNvGrpSpPr/>
          <p:nvPr/>
        </p:nvGrpSpPr>
        <p:grpSpPr>
          <a:xfrm>
            <a:off x="1524032" y="1318254"/>
            <a:ext cx="9143936" cy="1116604"/>
            <a:chOff x="2968648" y="1233341"/>
            <a:chExt cx="7023908" cy="3296438"/>
          </a:xfrm>
        </p:grpSpPr>
        <p:sp>
          <p:nvSpPr>
            <p:cNvPr id="7" name="Retângulo Arredondado 7">
              <a:extLst>
                <a:ext uri="{FF2B5EF4-FFF2-40B4-BE49-F238E27FC236}">
                  <a16:creationId xmlns:a16="http://schemas.microsoft.com/office/drawing/2014/main" id="{E2AF7E86-6C92-03E4-5AF1-26F4F2FD791B}"/>
                </a:ext>
              </a:extLst>
            </p:cNvPr>
            <p:cNvSpPr/>
            <p:nvPr/>
          </p:nvSpPr>
          <p:spPr>
            <a:xfrm flipH="1" flipV="1">
              <a:off x="2968648" y="1233341"/>
              <a:ext cx="6990425" cy="3296438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C3E2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253F608D-0640-406D-2807-784DB12F9E64}"/>
                </a:ext>
              </a:extLst>
            </p:cNvPr>
            <p:cNvSpPr txBox="1"/>
            <p:nvPr/>
          </p:nvSpPr>
          <p:spPr>
            <a:xfrm>
              <a:off x="3002131" y="1365836"/>
              <a:ext cx="6990425" cy="28167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Diferentes etapas de um projeto que envolvem atividades </a:t>
              </a:r>
            </a:p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específicas desde sua concepção até sua conclusão</a:t>
              </a:r>
            </a:p>
          </p:txBody>
        </p:sp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D167440-F896-1418-95A0-32B31D9ED0DB}"/>
              </a:ext>
            </a:extLst>
          </p:cNvPr>
          <p:cNvSpPr txBox="1"/>
          <p:nvPr/>
        </p:nvSpPr>
        <p:spPr>
          <a:xfrm>
            <a:off x="5162302" y="3117721"/>
            <a:ext cx="2877120" cy="2610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Iniciação</a:t>
            </a:r>
          </a:p>
          <a:p>
            <a:pPr marL="457200" indent="-457200">
              <a:lnSpc>
                <a:spcPct val="150000"/>
              </a:lnSpc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Planejamento</a:t>
            </a:r>
          </a:p>
          <a:p>
            <a:pPr marL="457200" indent="-457200">
              <a:lnSpc>
                <a:spcPct val="150000"/>
              </a:lnSpc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Execução</a:t>
            </a:r>
          </a:p>
          <a:p>
            <a:pPr marL="457200" indent="-457200">
              <a:lnSpc>
                <a:spcPct val="150000"/>
              </a:lnSpc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Encerramento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D4D96D76-4BF1-0994-3DE2-DFAF6C70D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73" y="2479738"/>
            <a:ext cx="4203943" cy="4203943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510" y="276169"/>
            <a:ext cx="6730567" cy="96934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1AB4C36-5D59-69E2-14DC-F2D0663687A5}"/>
              </a:ext>
            </a:extLst>
          </p:cNvPr>
          <p:cNvSpPr txBox="1"/>
          <p:nvPr/>
        </p:nvSpPr>
        <p:spPr>
          <a:xfrm>
            <a:off x="8165208" y="3764051"/>
            <a:ext cx="3023349" cy="131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EB350"/>
              </a:buClr>
              <a:buSzTx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Acompanhamento 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EB350"/>
              </a:buClr>
              <a:buSzTx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 avaliação </a:t>
            </a:r>
          </a:p>
        </p:txBody>
      </p:sp>
      <p:sp>
        <p:nvSpPr>
          <p:cNvPr id="12" name="Colchete Esquerdo 11">
            <a:extLst>
              <a:ext uri="{FF2B5EF4-FFF2-40B4-BE49-F238E27FC236}">
                <a16:creationId xmlns:a16="http://schemas.microsoft.com/office/drawing/2014/main" id="{12C1B917-5657-63E0-6D0E-A4CD54336308}"/>
              </a:ext>
            </a:extLst>
          </p:cNvPr>
          <p:cNvSpPr/>
          <p:nvPr/>
        </p:nvSpPr>
        <p:spPr>
          <a:xfrm>
            <a:off x="8075486" y="3117719"/>
            <a:ext cx="267128" cy="2610843"/>
          </a:xfrm>
          <a:prstGeom prst="leftBracket">
            <a:avLst/>
          </a:prstGeom>
          <a:ln w="38100">
            <a:solidFill>
              <a:srgbClr val="FE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lchete Esquerdo 13">
            <a:extLst>
              <a:ext uri="{FF2B5EF4-FFF2-40B4-BE49-F238E27FC236}">
                <a16:creationId xmlns:a16="http://schemas.microsoft.com/office/drawing/2014/main" id="{9E5E9526-0D70-9476-D60F-D79669714306}"/>
              </a:ext>
            </a:extLst>
          </p:cNvPr>
          <p:cNvSpPr/>
          <p:nvPr/>
        </p:nvSpPr>
        <p:spPr>
          <a:xfrm flipH="1">
            <a:off x="10932842" y="3117718"/>
            <a:ext cx="267128" cy="2610843"/>
          </a:xfrm>
          <a:prstGeom prst="leftBracket">
            <a:avLst/>
          </a:prstGeom>
          <a:ln w="38100">
            <a:solidFill>
              <a:srgbClr val="FE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1193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C8B0A34-117A-0785-F700-4D14989502FD}"/>
              </a:ext>
            </a:extLst>
          </p:cNvPr>
          <p:cNvSpPr txBox="1"/>
          <p:nvPr/>
        </p:nvSpPr>
        <p:spPr>
          <a:xfrm>
            <a:off x="554174" y="2114876"/>
            <a:ext cx="1108213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Todo projeto educacional parte de uma impressão compartilhada sobre um </a:t>
            </a:r>
            <a:r>
              <a:rPr lang="pt-BR" sz="26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problema</a:t>
            </a:r>
            <a:r>
              <a:rPr lang="pt-BR" sz="2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pt-BR" sz="26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que traz </a:t>
            </a:r>
            <a:r>
              <a:rPr lang="pt-BR" sz="2600" b="0" i="0" u="sng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desconforto</a:t>
            </a:r>
            <a:r>
              <a:rPr lang="pt-BR" sz="26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 e </a:t>
            </a:r>
            <a:r>
              <a:rPr lang="pt-BR" sz="2600" b="0" i="0" u="sng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insatisfação</a:t>
            </a:r>
            <a:r>
              <a:rPr lang="pt-BR" sz="26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 aos integrantes da instituição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85E6F89-C00E-EBA2-BF06-3196084DBAB2}"/>
              </a:ext>
            </a:extLst>
          </p:cNvPr>
          <p:cNvSpPr txBox="1"/>
          <p:nvPr/>
        </p:nvSpPr>
        <p:spPr>
          <a:xfrm>
            <a:off x="300209" y="4184802"/>
            <a:ext cx="1159006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Impressão e diagnóstico: qual é o problema que gostaríamos de resolver?</a:t>
            </a:r>
            <a:endParaRPr lang="pt-BR" sz="2200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</a:endParaRPr>
          </a:p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Organização das ideias: mensurar aspectos que vão subsidiar o planejamento do projeto;</a:t>
            </a:r>
          </a:p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Mobilização da comunidade: momento de identificar diferentes afinidades da comunidade com a situação geradora do projeto;</a:t>
            </a:r>
          </a:p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Definição de objetivos: esboçados com a participação de todos, os objetivos devem ser articulados com as possibilidades de execução.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B04558C-55EF-5A15-B233-37471061623D}"/>
              </a:ext>
            </a:extLst>
          </p:cNvPr>
          <p:cNvGrpSpPr/>
          <p:nvPr/>
        </p:nvGrpSpPr>
        <p:grpSpPr>
          <a:xfrm>
            <a:off x="877696" y="1154885"/>
            <a:ext cx="10436086" cy="646331"/>
            <a:chOff x="6529522" y="507936"/>
            <a:chExt cx="5184001" cy="1104581"/>
          </a:xfrm>
        </p:grpSpPr>
        <p:sp>
          <p:nvSpPr>
            <p:cNvPr id="17" name="Retângulo Arredondado 7">
              <a:extLst>
                <a:ext uri="{FF2B5EF4-FFF2-40B4-BE49-F238E27FC236}">
                  <a16:creationId xmlns:a16="http://schemas.microsoft.com/office/drawing/2014/main" id="{1DCB06F1-9E31-127D-7E05-1339E0C3E3C5}"/>
                </a:ext>
              </a:extLst>
            </p:cNvPr>
            <p:cNvSpPr/>
            <p:nvPr/>
          </p:nvSpPr>
          <p:spPr>
            <a:xfrm flipH="1" flipV="1">
              <a:off x="6529522" y="507936"/>
              <a:ext cx="5183506" cy="1104581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C3E2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0ABF7BFD-EB02-E657-B224-1CAC9018B4CF}"/>
                </a:ext>
              </a:extLst>
            </p:cNvPr>
            <p:cNvSpPr txBox="1"/>
            <p:nvPr/>
          </p:nvSpPr>
          <p:spPr>
            <a:xfrm>
              <a:off x="6529523" y="595022"/>
              <a:ext cx="5184000" cy="4567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Tudo começa com a abordagem de algo que se pretende melhorar</a:t>
              </a:r>
            </a:p>
          </p:txBody>
        </p:sp>
      </p:grpSp>
      <p:sp>
        <p:nvSpPr>
          <p:cNvPr id="28" name="Retângulo Arredondado 7">
            <a:extLst>
              <a:ext uri="{FF2B5EF4-FFF2-40B4-BE49-F238E27FC236}">
                <a16:creationId xmlns:a16="http://schemas.microsoft.com/office/drawing/2014/main" id="{A961710E-EE36-3DDF-F67E-A04978386E56}"/>
              </a:ext>
            </a:extLst>
          </p:cNvPr>
          <p:cNvSpPr/>
          <p:nvPr/>
        </p:nvSpPr>
        <p:spPr>
          <a:xfrm flipH="1" flipV="1">
            <a:off x="399599" y="3476699"/>
            <a:ext cx="5533299" cy="468258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B2736DB-9C3C-88EC-EB08-3419B33B7144}"/>
              </a:ext>
            </a:extLst>
          </p:cNvPr>
          <p:cNvSpPr txBox="1"/>
          <p:nvPr/>
        </p:nvSpPr>
        <p:spPr>
          <a:xfrm>
            <a:off x="399601" y="3491459"/>
            <a:ext cx="55332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A equipe gestora na iniciação do projeto</a:t>
            </a:r>
            <a:endParaRPr lang="pt-BR" sz="2400" b="1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873" y="200940"/>
            <a:ext cx="3456732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70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CEE821F-7BA9-55DD-0CF3-195C89AA1CCC}"/>
              </a:ext>
            </a:extLst>
          </p:cNvPr>
          <p:cNvSpPr txBox="1"/>
          <p:nvPr/>
        </p:nvSpPr>
        <p:spPr>
          <a:xfrm>
            <a:off x="359230" y="4600992"/>
            <a:ext cx="1147353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Esquematização dos objetivos esboçados coletivamente;</a:t>
            </a:r>
          </a:p>
          <a:p>
            <a:pPr marL="342900" indent="-342900" algn="l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Detalhamento das etapas: p</a:t>
            </a: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Montserrat" panose="00000500000000000000" pitchFamily="2" charset="0"/>
                <a:cs typeface="Montserrat" panose="00000500000000000000" pitchFamily="2" charset="0"/>
              </a:rPr>
              <a:t>ara cada etapa do projeto, especificar as ações necessárias.</a:t>
            </a:r>
            <a:endParaRPr lang="pt-BR" sz="2200" b="0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</a:endParaRPr>
          </a:p>
          <a:p>
            <a:pPr marL="342900" indent="-342900" algn="l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Alinhamento de expectativas: quem faz o quê?</a:t>
            </a: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Montserrat" panose="00000500000000000000" pitchFamily="2" charset="0"/>
                <a:cs typeface="Montserrat" panose="00000500000000000000" pitchFamily="2" charset="0"/>
              </a:rPr>
              <a:t> </a:t>
            </a: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Montserrat" panose="00000500000000000000" pitchFamily="2" charset="0"/>
                <a:cs typeface="Montserrat" panose="00000500000000000000" pitchFamily="2" charset="0"/>
              </a:rPr>
              <a:t>A</a:t>
            </a: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Montserrat" panose="00000500000000000000" pitchFamily="2" charset="0"/>
                <a:cs typeface="Montserrat" panose="00000500000000000000" pitchFamily="2" charset="0"/>
              </a:rPr>
              <a:t>tribuir responsabilidades a cada profissional;</a:t>
            </a:r>
          </a:p>
          <a:p>
            <a:pPr marL="342900" indent="-342900" algn="l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Sistematização do plano de ação: organizar ações, estratégias, prazos e responsáveis; </a:t>
            </a:r>
          </a:p>
          <a:p>
            <a:pPr marL="342900" indent="-342900" algn="l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Compartilhamento com toda a escola: o que se espera de cada um.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3F5F657-D74C-DA27-72AE-9BC9C95E25E4}"/>
              </a:ext>
            </a:extLst>
          </p:cNvPr>
          <p:cNvGrpSpPr/>
          <p:nvPr/>
        </p:nvGrpSpPr>
        <p:grpSpPr>
          <a:xfrm>
            <a:off x="932216" y="1207450"/>
            <a:ext cx="10327567" cy="1079374"/>
            <a:chOff x="6529522" y="507934"/>
            <a:chExt cx="5184001" cy="2048439"/>
          </a:xfrm>
        </p:grpSpPr>
        <p:sp>
          <p:nvSpPr>
            <p:cNvPr id="4" name="Retângulo Arredondado 7">
              <a:extLst>
                <a:ext uri="{FF2B5EF4-FFF2-40B4-BE49-F238E27FC236}">
                  <a16:creationId xmlns:a16="http://schemas.microsoft.com/office/drawing/2014/main" id="{39B91EB4-29BF-6084-302A-6AAD6A716FB6}"/>
                </a:ext>
              </a:extLst>
            </p:cNvPr>
            <p:cNvSpPr/>
            <p:nvPr/>
          </p:nvSpPr>
          <p:spPr>
            <a:xfrm flipH="1" flipV="1">
              <a:off x="6529522" y="507934"/>
              <a:ext cx="5183506" cy="2048439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C3E2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65B0D7C5-D1AD-13DA-DD0F-F7C3F6584720}"/>
                </a:ext>
              </a:extLst>
            </p:cNvPr>
            <p:cNvSpPr txBox="1"/>
            <p:nvPr/>
          </p:nvSpPr>
          <p:spPr>
            <a:xfrm>
              <a:off x="6529523" y="538435"/>
              <a:ext cx="5184000" cy="19613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Grande parte do trabalho da equipe de gestão não envolve apenas o fazer, mas sim o pensar, exercício principal do planejamento</a:t>
              </a:r>
            </a:p>
          </p:txBody>
        </p: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16EFFD6-96AD-EF2D-FA00-7AEBBF37F451}"/>
              </a:ext>
            </a:extLst>
          </p:cNvPr>
          <p:cNvSpPr txBox="1"/>
          <p:nvPr/>
        </p:nvSpPr>
        <p:spPr>
          <a:xfrm>
            <a:off x="932216" y="2363939"/>
            <a:ext cx="1032756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O </a:t>
            </a:r>
            <a:r>
              <a:rPr lang="pt-BR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escopo</a:t>
            </a: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 fornece uma </a:t>
            </a:r>
            <a:r>
              <a:rPr lang="pt-BR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visão geral do projeto</a:t>
            </a: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, informa do que se trata, por que e para que é proposto, o que se quer realizar, a quem se destina e que resultados se pretende alcançar</a:t>
            </a:r>
          </a:p>
        </p:txBody>
      </p:sp>
      <p:sp>
        <p:nvSpPr>
          <p:cNvPr id="19" name="Retângulo Arredondado 7">
            <a:extLst>
              <a:ext uri="{FF2B5EF4-FFF2-40B4-BE49-F238E27FC236}">
                <a16:creationId xmlns:a16="http://schemas.microsoft.com/office/drawing/2014/main" id="{356518AC-591B-94C1-BA81-C358045C7352}"/>
              </a:ext>
            </a:extLst>
          </p:cNvPr>
          <p:cNvSpPr/>
          <p:nvPr/>
        </p:nvSpPr>
        <p:spPr>
          <a:xfrm flipH="1" flipV="1">
            <a:off x="391028" y="4032982"/>
            <a:ext cx="6168798" cy="482790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5744AA1-61CC-7481-99E4-DABBEF9111FE}"/>
              </a:ext>
            </a:extLst>
          </p:cNvPr>
          <p:cNvSpPr txBox="1"/>
          <p:nvPr/>
        </p:nvSpPr>
        <p:spPr>
          <a:xfrm>
            <a:off x="391030" y="4047742"/>
            <a:ext cx="61687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A equipe gestora no planejamento do projeto</a:t>
            </a:r>
            <a:endParaRPr lang="pt-BR" sz="2400" b="1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003" y="69546"/>
            <a:ext cx="3853006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395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C71AAC2-1D39-F6C9-0B92-0BA2CD8B0067}"/>
              </a:ext>
            </a:extLst>
          </p:cNvPr>
          <p:cNvGrpSpPr/>
          <p:nvPr/>
        </p:nvGrpSpPr>
        <p:grpSpPr>
          <a:xfrm>
            <a:off x="4947625" y="318319"/>
            <a:ext cx="5687243" cy="1163167"/>
            <a:chOff x="6529521" y="507934"/>
            <a:chExt cx="5184000" cy="1737348"/>
          </a:xfrm>
        </p:grpSpPr>
        <p:sp>
          <p:nvSpPr>
            <p:cNvPr id="3" name="Retângulo Arredondado 7">
              <a:extLst>
                <a:ext uri="{FF2B5EF4-FFF2-40B4-BE49-F238E27FC236}">
                  <a16:creationId xmlns:a16="http://schemas.microsoft.com/office/drawing/2014/main" id="{AF119CF4-1049-2536-956D-8BB201CDDB48}"/>
                </a:ext>
              </a:extLst>
            </p:cNvPr>
            <p:cNvSpPr/>
            <p:nvPr/>
          </p:nvSpPr>
          <p:spPr>
            <a:xfrm flipH="1" flipV="1">
              <a:off x="6529521" y="507934"/>
              <a:ext cx="5183506" cy="1737348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C3E2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322588B0-532D-C3B5-744B-6F311B834011}"/>
                </a:ext>
              </a:extLst>
            </p:cNvPr>
            <p:cNvSpPr txBox="1"/>
            <p:nvPr/>
          </p:nvSpPr>
          <p:spPr>
            <a:xfrm>
              <a:off x="6529521" y="609403"/>
              <a:ext cx="5184000" cy="1425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As atividades delineadas no plano </a:t>
              </a:r>
            </a:p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do projeto são realizadas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5977E05-4DE9-C9D8-AD30-B7BCE983F25E}"/>
              </a:ext>
            </a:extLst>
          </p:cNvPr>
          <p:cNvSpPr txBox="1"/>
          <p:nvPr/>
        </p:nvSpPr>
        <p:spPr>
          <a:xfrm>
            <a:off x="217003" y="4317311"/>
            <a:ext cx="11757991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Coordenação e articulação: acompanhar várias atividades ao mesmo tempo e integrar a atuação dos diferentes grupos; </a:t>
            </a:r>
          </a:p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Correção de rota: replanejar ações, redefinir responsáveis, reprogramar prazos;</a:t>
            </a:r>
          </a:p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Documentação das ações: fazer a gestão e o uso pedagógico dos dados coletados;</a:t>
            </a:r>
          </a:p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Engajamento da comunidade: propiciar encontros </a:t>
            </a:r>
            <a:r>
              <a:rPr lang="pt-BR" sz="24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OpenSans"/>
              </a:rPr>
              <a:t>com temas previstos pelo plano </a:t>
            </a: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para permitir a troca de experiências e a reflexão sobre o que está sendo desenvolvido.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2397489-7642-44C9-0EF7-DBC35D2576B8}"/>
              </a:ext>
            </a:extLst>
          </p:cNvPr>
          <p:cNvSpPr txBox="1"/>
          <p:nvPr/>
        </p:nvSpPr>
        <p:spPr>
          <a:xfrm>
            <a:off x="406351" y="1807063"/>
            <a:ext cx="1137929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A equipe trabalha para produzir os entregáveis do projeto e alcançar os objetivos estabelecidos. O </a:t>
            </a:r>
            <a:r>
              <a:rPr lang="pt-BR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foco</a:t>
            </a: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 é acompanhar se o que </a:t>
            </a:r>
            <a:r>
              <a:rPr lang="pt-BR" sz="2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foi proposto </a:t>
            </a: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e o que </a:t>
            </a:r>
            <a:r>
              <a:rPr lang="pt-BR" sz="2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está sendo realizado </a:t>
            </a: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estão no </a:t>
            </a:r>
            <a:r>
              <a:rPr lang="pt-BR" sz="2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caminho do mesmo fim</a:t>
            </a: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, que é a aprendizagem</a:t>
            </a:r>
          </a:p>
        </p:txBody>
      </p:sp>
      <p:sp>
        <p:nvSpPr>
          <p:cNvPr id="19" name="Retângulo Arredondado 7">
            <a:extLst>
              <a:ext uri="{FF2B5EF4-FFF2-40B4-BE49-F238E27FC236}">
                <a16:creationId xmlns:a16="http://schemas.microsoft.com/office/drawing/2014/main" id="{46A730A6-4437-E0B9-570D-0B3EFFA32F45}"/>
              </a:ext>
            </a:extLst>
          </p:cNvPr>
          <p:cNvSpPr/>
          <p:nvPr/>
        </p:nvSpPr>
        <p:spPr>
          <a:xfrm flipH="1" flipV="1">
            <a:off x="253948" y="3657844"/>
            <a:ext cx="5537249" cy="482790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861D22D-99D4-4790-EC3F-380DE8E5ED50}"/>
              </a:ext>
            </a:extLst>
          </p:cNvPr>
          <p:cNvSpPr txBox="1"/>
          <p:nvPr/>
        </p:nvSpPr>
        <p:spPr>
          <a:xfrm>
            <a:off x="253950" y="3672604"/>
            <a:ext cx="5537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A equipe gestora na execução do projeto</a:t>
            </a:r>
            <a:endParaRPr lang="pt-BR" sz="2400" b="1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598" y="415228"/>
            <a:ext cx="2901948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366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46D86A55-88D5-0875-0CD4-63D8081266B8}"/>
              </a:ext>
            </a:extLst>
          </p:cNvPr>
          <p:cNvSpPr txBox="1"/>
          <p:nvPr/>
        </p:nvSpPr>
        <p:spPr>
          <a:xfrm>
            <a:off x="281604" y="4008849"/>
            <a:ext cx="1162878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Reunião de equipe: analisar a implementação, debater os acertos, os desafios e os equívocos do processo;</a:t>
            </a:r>
          </a:p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Avaliação final: “O que aprendemos a fazer? Quais foram os resultados? O que ainda falta alcançar?”</a:t>
            </a:r>
          </a:p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Elaboração do relatório final: descrever uma breve história do projeto, avaliar o desempenho em suas diversas instâncias, analisar os resultados alcançados em comparação com os objetivos originais, recomendar melhorias para projetos futuros;</a:t>
            </a:r>
          </a:p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Divulgação dos resultados: apresentar à comunidade os resultados obtidos e gerar publicações (livros ou artigos para periódicos).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9AFDC63-B6D9-DF92-9496-CC68E5E7C972}"/>
              </a:ext>
            </a:extLst>
          </p:cNvPr>
          <p:cNvSpPr txBox="1"/>
          <p:nvPr/>
        </p:nvSpPr>
        <p:spPr>
          <a:xfrm>
            <a:off x="281604" y="1897183"/>
            <a:ext cx="1162878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Além da natural necessidade de </a:t>
            </a:r>
            <a:r>
              <a:rPr lang="pt-BR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reconhecimento</a:t>
            </a: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 pessoal pelas </a:t>
            </a:r>
            <a:r>
              <a:rPr lang="pt-BR" sz="2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realizações</a:t>
            </a: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 alcançadas com o projeto, o momento do encerramento é o mais propício para se </a:t>
            </a:r>
            <a:r>
              <a:rPr lang="pt-BR" sz="2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refletir e adquirir </a:t>
            </a: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consciência das </a:t>
            </a:r>
            <a:r>
              <a:rPr lang="pt-BR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lições aprendidas </a:t>
            </a:r>
            <a:r>
              <a:rPr lang="pt-BR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ao longo de toda execução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3A2FFDD-DE1D-165A-B9C7-1B2FAB04C827}"/>
              </a:ext>
            </a:extLst>
          </p:cNvPr>
          <p:cNvGrpSpPr/>
          <p:nvPr/>
        </p:nvGrpSpPr>
        <p:grpSpPr>
          <a:xfrm>
            <a:off x="4035286" y="453337"/>
            <a:ext cx="7745891" cy="1163167"/>
            <a:chOff x="6529521" y="507934"/>
            <a:chExt cx="5184000" cy="1737348"/>
          </a:xfrm>
        </p:grpSpPr>
        <p:sp>
          <p:nvSpPr>
            <p:cNvPr id="15" name="Retângulo Arredondado 7">
              <a:extLst>
                <a:ext uri="{FF2B5EF4-FFF2-40B4-BE49-F238E27FC236}">
                  <a16:creationId xmlns:a16="http://schemas.microsoft.com/office/drawing/2014/main" id="{AA7D8E4D-AC0B-29F2-85EB-B7401F3174C9}"/>
                </a:ext>
              </a:extLst>
            </p:cNvPr>
            <p:cNvSpPr/>
            <p:nvPr/>
          </p:nvSpPr>
          <p:spPr>
            <a:xfrm flipH="1" flipV="1">
              <a:off x="6529521" y="507934"/>
              <a:ext cx="5183506" cy="1737348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C3E2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D8F958CD-5DA7-D548-B0F2-F25D17737784}"/>
                </a:ext>
              </a:extLst>
            </p:cNvPr>
            <p:cNvSpPr txBox="1"/>
            <p:nvPr/>
          </p:nvSpPr>
          <p:spPr>
            <a:xfrm>
              <a:off x="6529521" y="609403"/>
              <a:ext cx="5184000" cy="1425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A finalização de um projeto merece atenção pelas oportunidades de aprendizagem que propicia</a:t>
              </a:r>
            </a:p>
          </p:txBody>
        </p:sp>
      </p:grpSp>
      <p:sp>
        <p:nvSpPr>
          <p:cNvPr id="20" name="Retângulo Arredondado 7">
            <a:extLst>
              <a:ext uri="{FF2B5EF4-FFF2-40B4-BE49-F238E27FC236}">
                <a16:creationId xmlns:a16="http://schemas.microsoft.com/office/drawing/2014/main" id="{6752CDF7-EAA9-41C5-6AF6-943FD5ECEE5C}"/>
              </a:ext>
            </a:extLst>
          </p:cNvPr>
          <p:cNvSpPr/>
          <p:nvPr/>
        </p:nvSpPr>
        <p:spPr>
          <a:xfrm flipH="1" flipV="1">
            <a:off x="281604" y="3470524"/>
            <a:ext cx="6298095" cy="482790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793B18D-4861-F947-028E-4A9FEB2B1EAB}"/>
              </a:ext>
            </a:extLst>
          </p:cNvPr>
          <p:cNvSpPr txBox="1"/>
          <p:nvPr/>
        </p:nvSpPr>
        <p:spPr>
          <a:xfrm>
            <a:off x="281607" y="3485284"/>
            <a:ext cx="62980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A equipe gestora no encerramento do projeto</a:t>
            </a:r>
            <a:endParaRPr lang="pt-BR" sz="2400" b="1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32" y="549719"/>
            <a:ext cx="3834716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5038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Arredondado 7">
            <a:extLst>
              <a:ext uri="{FF2B5EF4-FFF2-40B4-BE49-F238E27FC236}">
                <a16:creationId xmlns:a16="http://schemas.microsoft.com/office/drawing/2014/main" id="{DB2A2833-3A6E-108F-B2FC-27053464F524}"/>
              </a:ext>
            </a:extLst>
          </p:cNvPr>
          <p:cNvSpPr/>
          <p:nvPr/>
        </p:nvSpPr>
        <p:spPr>
          <a:xfrm flipH="1" flipV="1">
            <a:off x="231904" y="5349977"/>
            <a:ext cx="1577017" cy="402994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dirty="0"/>
          </a:p>
        </p:txBody>
      </p:sp>
      <p:sp>
        <p:nvSpPr>
          <p:cNvPr id="23" name="Retângulo Arredondado 7">
            <a:extLst>
              <a:ext uri="{FF2B5EF4-FFF2-40B4-BE49-F238E27FC236}">
                <a16:creationId xmlns:a16="http://schemas.microsoft.com/office/drawing/2014/main" id="{3AA867E3-138F-C7C5-E895-DB08B675B4A1}"/>
              </a:ext>
            </a:extLst>
          </p:cNvPr>
          <p:cNvSpPr/>
          <p:nvPr/>
        </p:nvSpPr>
        <p:spPr>
          <a:xfrm flipH="1" flipV="1">
            <a:off x="231906" y="3916908"/>
            <a:ext cx="2749831" cy="402994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3E7CBFC-3A5F-3C91-7B26-030D6EE5F589}"/>
              </a:ext>
            </a:extLst>
          </p:cNvPr>
          <p:cNvSpPr txBox="1"/>
          <p:nvPr/>
        </p:nvSpPr>
        <p:spPr>
          <a:xfrm>
            <a:off x="305604" y="3838506"/>
            <a:ext cx="11092070" cy="91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Acompanhamento:</a:t>
            </a:r>
            <a:r>
              <a:rPr lang="pt-BR" sz="2400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envolve a garantia de que o projeto está no caminho certo e a incorporação de todas as mudanças necessárias.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66991E7-47EA-48FE-ECEE-B1AFAF22CB93}"/>
              </a:ext>
            </a:extLst>
          </p:cNvPr>
          <p:cNvSpPr txBox="1"/>
          <p:nvPr/>
        </p:nvSpPr>
        <p:spPr>
          <a:xfrm>
            <a:off x="305604" y="2678082"/>
            <a:ext cx="116710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Permite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o gestor acompanhe e identifique possíveis problemas que podem afetar o planejamento, cronograma e ações estabelecidas</a:t>
            </a:r>
            <a:endParaRPr lang="pt-BR" dirty="0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AEAE5C58-7638-F84A-CE39-F18D60984D77}"/>
              </a:ext>
            </a:extLst>
          </p:cNvPr>
          <p:cNvGrpSpPr/>
          <p:nvPr/>
        </p:nvGrpSpPr>
        <p:grpSpPr>
          <a:xfrm>
            <a:off x="2223053" y="1273587"/>
            <a:ext cx="7745891" cy="1163167"/>
            <a:chOff x="6529521" y="507934"/>
            <a:chExt cx="5184000" cy="1737348"/>
          </a:xfrm>
        </p:grpSpPr>
        <p:sp>
          <p:nvSpPr>
            <p:cNvPr id="18" name="Retângulo Arredondado 7">
              <a:extLst>
                <a:ext uri="{FF2B5EF4-FFF2-40B4-BE49-F238E27FC236}">
                  <a16:creationId xmlns:a16="http://schemas.microsoft.com/office/drawing/2014/main" id="{8A361B4F-5D13-6B89-20A3-FE3DBE6F6242}"/>
                </a:ext>
              </a:extLst>
            </p:cNvPr>
            <p:cNvSpPr/>
            <p:nvPr/>
          </p:nvSpPr>
          <p:spPr>
            <a:xfrm flipH="1" flipV="1">
              <a:off x="6529521" y="507934"/>
              <a:ext cx="5183506" cy="1737348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C3E2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B4C1E2B3-A2AD-D0B5-C3B8-75F6908AEBD3}"/>
                </a:ext>
              </a:extLst>
            </p:cNvPr>
            <p:cNvSpPr txBox="1"/>
            <p:nvPr/>
          </p:nvSpPr>
          <p:spPr>
            <a:xfrm>
              <a:off x="6529521" y="609403"/>
              <a:ext cx="5184000" cy="1425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São processos que podem ajudar a melhorar a eficiência geral do projeto e mantê-lo controlado</a:t>
              </a:r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7FEE976-B9B3-E795-571B-F1C3C3B48B8F}"/>
              </a:ext>
            </a:extLst>
          </p:cNvPr>
          <p:cNvSpPr txBox="1"/>
          <p:nvPr/>
        </p:nvSpPr>
        <p:spPr>
          <a:xfrm>
            <a:off x="305604" y="5313840"/>
            <a:ext cx="112933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lvl="0" algn="just">
              <a:lnSpc>
                <a:spcPct val="115000"/>
              </a:lnSpc>
              <a:spcAft>
                <a:spcPts val="800"/>
              </a:spcAft>
              <a:defRPr sz="2400" ker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pt-BR" b="1" dirty="0"/>
              <a:t>Avaliação:</a:t>
            </a:r>
            <a:r>
              <a:rPr lang="pt-BR" dirty="0"/>
              <a:t> é o ato de analisar as informações coletadas a partir do acompanhamento. Com base nesta análise se tomam decisões de otimização do projeto.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570" y="279649"/>
            <a:ext cx="7523116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1937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>
            <a:extLst>
              <a:ext uri="{FF2B5EF4-FFF2-40B4-BE49-F238E27FC236}">
                <a16:creationId xmlns:a16="http://schemas.microsoft.com/office/drawing/2014/main" id="{C10AC403-9C1C-465E-EDC4-09218F5E1987}"/>
              </a:ext>
            </a:extLst>
          </p:cNvPr>
          <p:cNvSpPr txBox="1"/>
          <p:nvPr/>
        </p:nvSpPr>
        <p:spPr>
          <a:xfrm>
            <a:off x="263380" y="1284386"/>
            <a:ext cx="52909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Acontece paralelamente às fases de planejamento e execução</a:t>
            </a:r>
          </a:p>
        </p:txBody>
      </p:sp>
      <p:sp>
        <p:nvSpPr>
          <p:cNvPr id="12" name="Retângulo Arredondado 7">
            <a:extLst>
              <a:ext uri="{FF2B5EF4-FFF2-40B4-BE49-F238E27FC236}">
                <a16:creationId xmlns:a16="http://schemas.microsoft.com/office/drawing/2014/main" id="{55A444F8-6637-AE1A-D560-616FF46A49DB}"/>
              </a:ext>
            </a:extLst>
          </p:cNvPr>
          <p:cNvSpPr/>
          <p:nvPr/>
        </p:nvSpPr>
        <p:spPr>
          <a:xfrm flipH="1" flipV="1">
            <a:off x="263380" y="629648"/>
            <a:ext cx="3461302" cy="531474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537B8F4-76A2-16B5-91D2-BCA924D7A205}"/>
              </a:ext>
            </a:extLst>
          </p:cNvPr>
          <p:cNvSpPr txBox="1"/>
          <p:nvPr/>
        </p:nvSpPr>
        <p:spPr>
          <a:xfrm>
            <a:off x="263380" y="637902"/>
            <a:ext cx="3600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ACOMPANHAMENTO</a:t>
            </a:r>
            <a:endParaRPr lang="pt-BR" sz="2000" dirty="0"/>
          </a:p>
        </p:txBody>
      </p:sp>
      <p:sp>
        <p:nvSpPr>
          <p:cNvPr id="17" name="Retângulo Arredondado 7">
            <a:extLst>
              <a:ext uri="{FF2B5EF4-FFF2-40B4-BE49-F238E27FC236}">
                <a16:creationId xmlns:a16="http://schemas.microsoft.com/office/drawing/2014/main" id="{2640C606-37CA-485D-C420-B17A0EC3970D}"/>
              </a:ext>
            </a:extLst>
          </p:cNvPr>
          <p:cNvSpPr/>
          <p:nvPr/>
        </p:nvSpPr>
        <p:spPr>
          <a:xfrm flipH="1" flipV="1">
            <a:off x="263380" y="3565610"/>
            <a:ext cx="2130285" cy="531474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AEC39E5-36BC-BFC7-8153-DE5A5A24D63E}"/>
              </a:ext>
            </a:extLst>
          </p:cNvPr>
          <p:cNvSpPr txBox="1"/>
          <p:nvPr/>
        </p:nvSpPr>
        <p:spPr>
          <a:xfrm>
            <a:off x="332953" y="3573864"/>
            <a:ext cx="20308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AVALIAÇÃO</a:t>
            </a:r>
            <a:endParaRPr lang="pt-BR" sz="20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FAD58F4-406D-B292-C0C6-48449AE395E7}"/>
              </a:ext>
            </a:extLst>
          </p:cNvPr>
          <p:cNvSpPr txBox="1"/>
          <p:nvPr/>
        </p:nvSpPr>
        <p:spPr>
          <a:xfrm>
            <a:off x="263380" y="4194880"/>
            <a:ext cx="46283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Acontece durante todo o ciclo de vida do projeto</a:t>
            </a:r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170F994-8D11-AAE2-3CF1-5BABA585BC28}"/>
              </a:ext>
            </a:extLst>
          </p:cNvPr>
          <p:cNvSpPr txBox="1"/>
          <p:nvPr/>
        </p:nvSpPr>
        <p:spPr>
          <a:xfrm>
            <a:off x="4768291" y="3574326"/>
            <a:ext cx="7118909" cy="2195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0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Avaliar as ações planejadas, baseando-se nos objetivos específicos definidos no projeto como parâmetros dos resultados esperados e obtidos ao final de todo o processo, assim como a identificação das dificuldades encontradas e suas possíveis causas proporcionando a reflexão sobre como podem ser minimizadas/ou sanadas em uma próxima oportunidade. </a:t>
            </a:r>
            <a:endParaRPr lang="pt-BR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tângulo Arredondado 7">
            <a:extLst>
              <a:ext uri="{FF2B5EF4-FFF2-40B4-BE49-F238E27FC236}">
                <a16:creationId xmlns:a16="http://schemas.microsoft.com/office/drawing/2014/main" id="{BB7B60B0-CF3D-8F66-05FC-265B53D81B24}"/>
              </a:ext>
            </a:extLst>
          </p:cNvPr>
          <p:cNvSpPr/>
          <p:nvPr/>
        </p:nvSpPr>
        <p:spPr>
          <a:xfrm>
            <a:off x="4656464" y="3484321"/>
            <a:ext cx="7342561" cy="2419522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ln w="57150" cap="rnd">
            <a:solidFill>
              <a:srgbClr val="FEB35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253BA74-C79F-B385-FE6C-476EBA363A98}"/>
              </a:ext>
            </a:extLst>
          </p:cNvPr>
          <p:cNvSpPr txBox="1"/>
          <p:nvPr/>
        </p:nvSpPr>
        <p:spPr>
          <a:xfrm>
            <a:off x="5583300" y="1176057"/>
            <a:ext cx="6097656" cy="1133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0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À partir do plano de ação, gerenciar cada etapa, seus responsáveis e prazos.</a:t>
            </a:r>
            <a:r>
              <a:rPr lang="pt-BR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É</a:t>
            </a:r>
            <a:r>
              <a:rPr lang="pt-BR" sz="2000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feito através da comparação entre o desempenho real e as metas definidas.</a:t>
            </a:r>
            <a:endParaRPr lang="pt-BR" sz="2000" kern="100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tângulo Arredondado 7">
            <a:extLst>
              <a:ext uri="{FF2B5EF4-FFF2-40B4-BE49-F238E27FC236}">
                <a16:creationId xmlns:a16="http://schemas.microsoft.com/office/drawing/2014/main" id="{5C35125F-08BD-8F63-0133-08B25591F7A6}"/>
              </a:ext>
            </a:extLst>
          </p:cNvPr>
          <p:cNvSpPr/>
          <p:nvPr/>
        </p:nvSpPr>
        <p:spPr>
          <a:xfrm>
            <a:off x="5467344" y="1064799"/>
            <a:ext cx="6340344" cy="1340470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ln w="57150" cap="rnd">
            <a:solidFill>
              <a:srgbClr val="FEB35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34925154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3E7CBFC-3A5F-3C91-7B26-030D6EE5F589}"/>
              </a:ext>
            </a:extLst>
          </p:cNvPr>
          <p:cNvSpPr txBox="1"/>
          <p:nvPr/>
        </p:nvSpPr>
        <p:spPr>
          <a:xfrm>
            <a:off x="460513" y="3206010"/>
            <a:ext cx="1091316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400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maioria dos riscos tem origem em um planejamento mal elaborado: qualquer que seja o projeto, deve ser bem planejado para ser finalizado com sucesso;</a:t>
            </a:r>
          </a:p>
          <a:p>
            <a:pPr marL="342900" lvl="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endParaRPr lang="pt-BR" sz="2400" kern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ndara" panose="020E05020303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400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análise SWOT (ameaças, oportunidades, forças e fraquezas) permite </a:t>
            </a:r>
            <a:r>
              <a:rPr lang="pt-BR" sz="2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antecipar aos riscos;</a:t>
            </a:r>
          </a:p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endParaRPr lang="pt-BR" sz="2400" kern="0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Clr>
                <a:srgbClr val="FEB350"/>
              </a:buClr>
              <a:buFont typeface="Arial" panose="020B0604020202020204" pitchFamily="34" charset="0"/>
              <a:buChar char="•"/>
            </a:pPr>
            <a:r>
              <a:rPr lang="pt-BR" sz="2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Inviabilidade do projeto: um projeto é considerado inviável quando detectado um fator externo ou interno que torne-o impossível de ser executado.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2AE739A9-85AB-BECA-0459-4BA1B545A8FA}"/>
              </a:ext>
            </a:extLst>
          </p:cNvPr>
          <p:cNvGrpSpPr/>
          <p:nvPr/>
        </p:nvGrpSpPr>
        <p:grpSpPr>
          <a:xfrm>
            <a:off x="576470" y="1142265"/>
            <a:ext cx="11039060" cy="1670508"/>
            <a:chOff x="639417" y="1152205"/>
            <a:chExt cx="11039060" cy="1670508"/>
          </a:xfrm>
        </p:grpSpPr>
        <p:sp>
          <p:nvSpPr>
            <p:cNvPr id="18" name="Retângulo Arredondado 7">
              <a:extLst>
                <a:ext uri="{FF2B5EF4-FFF2-40B4-BE49-F238E27FC236}">
                  <a16:creationId xmlns:a16="http://schemas.microsoft.com/office/drawing/2014/main" id="{8A361B4F-5D13-6B89-20A3-FE3DBE6F6242}"/>
                </a:ext>
              </a:extLst>
            </p:cNvPr>
            <p:cNvSpPr/>
            <p:nvPr/>
          </p:nvSpPr>
          <p:spPr>
            <a:xfrm flipH="1" flipV="1">
              <a:off x="640469" y="1152205"/>
              <a:ext cx="11038008" cy="1670508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C3E2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B4C1E2B3-A2AD-D0B5-C3B8-75F6908AEBD3}"/>
                </a:ext>
              </a:extLst>
            </p:cNvPr>
            <p:cNvSpPr txBox="1"/>
            <p:nvPr/>
          </p:nvSpPr>
          <p:spPr>
            <a:xfrm>
              <a:off x="639417" y="1216141"/>
              <a:ext cx="11039060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Antes de sair do planejamento para a execução, é importante analisar os riscos existentes no projeto: algo que pode ou não acontecer, </a:t>
              </a:r>
            </a:p>
            <a:p>
              <a:pPr algn="ctr"/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rPr>
                <a:t>e que terá impactos positivos ou negativos.</a:t>
              </a:r>
            </a:p>
          </p:txBody>
        </p:sp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949D6F09-FB2F-3B0A-B730-3F65A7495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687" y="172917"/>
            <a:ext cx="610262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11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3E7CBFC-3A5F-3C91-7B26-030D6EE5F589}"/>
              </a:ext>
            </a:extLst>
          </p:cNvPr>
          <p:cNvSpPr txBox="1"/>
          <p:nvPr/>
        </p:nvSpPr>
        <p:spPr>
          <a:xfrm>
            <a:off x="471257" y="2945200"/>
            <a:ext cx="1039221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342900" lvl="0" indent="-342900" algn="just">
              <a:buClr>
                <a:srgbClr val="FEB350"/>
              </a:buClr>
              <a:buFont typeface="Arial" panose="020B0604020202020204" pitchFamily="34" charset="0"/>
              <a:buChar char="•"/>
              <a:defRPr sz="2400" ker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Identifique as necessidades gerais do projeto tanto quanto as necessidades para sua execução;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Estabeleça objetivos claros e alcançáveis;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Desenvolva a equipe;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Utilize a experiência em projetos anteriores.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AB6CDAB5-FCCE-940C-417B-5F8F444CFF27}"/>
              </a:ext>
            </a:extLst>
          </p:cNvPr>
          <p:cNvGrpSpPr/>
          <p:nvPr/>
        </p:nvGrpSpPr>
        <p:grpSpPr>
          <a:xfrm>
            <a:off x="298173" y="1120603"/>
            <a:ext cx="11617751" cy="1085884"/>
            <a:chOff x="298173" y="1120603"/>
            <a:chExt cx="11617751" cy="1085884"/>
          </a:xfrm>
        </p:grpSpPr>
        <p:sp>
          <p:nvSpPr>
            <p:cNvPr id="18" name="Retângulo Arredondado 7">
              <a:extLst>
                <a:ext uri="{FF2B5EF4-FFF2-40B4-BE49-F238E27FC236}">
                  <a16:creationId xmlns:a16="http://schemas.microsoft.com/office/drawing/2014/main" id="{8A361B4F-5D13-6B89-20A3-FE3DBE6F6242}"/>
                </a:ext>
              </a:extLst>
            </p:cNvPr>
            <p:cNvSpPr/>
            <p:nvPr/>
          </p:nvSpPr>
          <p:spPr>
            <a:xfrm flipH="1" flipV="1">
              <a:off x="301381" y="1120603"/>
              <a:ext cx="11614543" cy="1085884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C3E2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B4C1E2B3-A2AD-D0B5-C3B8-75F6908AEBD3}"/>
                </a:ext>
              </a:extLst>
            </p:cNvPr>
            <p:cNvSpPr txBox="1"/>
            <p:nvPr/>
          </p:nvSpPr>
          <p:spPr>
            <a:xfrm>
              <a:off x="298173" y="1129924"/>
              <a:ext cx="1161565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algn="ctr">
                <a:defRPr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ndara" panose="020E0502030303020204" pitchFamily="34" charset="0"/>
                </a:defRPr>
              </a:lvl1pPr>
            </a:lstStyle>
            <a:p>
              <a:r>
                <a:rPr lang="pt-BR" dirty="0"/>
                <a:t>No gerenciamento de projetos é preciso identificar algumas das práticas que devem ser utilizadas em projetos para que eles tenham sucesso</a:t>
              </a:r>
            </a:p>
          </p:txBody>
        </p: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F4CCFC48-71D3-B16B-68F6-F7C2123CF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449" y="157352"/>
            <a:ext cx="7901101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312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 rot="21047748">
            <a:off x="4480509" y="1641649"/>
            <a:ext cx="6643069" cy="3816553"/>
            <a:chOff x="3274142" y="2344993"/>
            <a:chExt cx="5684297" cy="3150226"/>
          </a:xfrm>
        </p:grpSpPr>
        <p:sp>
          <p:nvSpPr>
            <p:cNvPr id="4" name="Título 1"/>
            <p:cNvSpPr>
              <a:spLocks/>
            </p:cNvSpPr>
            <p:nvPr/>
          </p:nvSpPr>
          <p:spPr bwMode="auto">
            <a:xfrm>
              <a:off x="3399542" y="2461655"/>
              <a:ext cx="5558897" cy="3033564"/>
            </a:xfrm>
            <a:prstGeom prst="roundRect">
              <a:avLst/>
            </a:prstGeom>
            <a:solidFill>
              <a:srgbClr val="C2F19C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/>
                </a:rPr>
                <a:t>Reflexão e ação</a:t>
              </a:r>
              <a:endPara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mbria Math" panose="02040503050406030204" pitchFamily="18" charset="0"/>
                <a:cs typeface="Dubai Medium" panose="020B0603030403030204"/>
              </a:endParaRPr>
            </a:p>
          </p:txBody>
        </p:sp>
        <p:sp>
          <p:nvSpPr>
            <p:cNvPr id="5" name="Título 1"/>
            <p:cNvSpPr>
              <a:spLocks/>
            </p:cNvSpPr>
            <p:nvPr/>
          </p:nvSpPr>
          <p:spPr bwMode="auto">
            <a:xfrm>
              <a:off x="3274142" y="2344993"/>
              <a:ext cx="5516760" cy="2985369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 Extra Bold" panose="020B0803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84398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F1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98" y="2773623"/>
            <a:ext cx="11937003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973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Arredondado 7">
            <a:extLst>
              <a:ext uri="{FF2B5EF4-FFF2-40B4-BE49-F238E27FC236}">
                <a16:creationId xmlns:a16="http://schemas.microsoft.com/office/drawing/2014/main" id="{6752CDF7-EAA9-41C5-6AF6-943FD5ECEE5C}"/>
              </a:ext>
            </a:extLst>
          </p:cNvPr>
          <p:cNvSpPr/>
          <p:nvPr/>
        </p:nvSpPr>
        <p:spPr>
          <a:xfrm flipH="1" flipV="1">
            <a:off x="295250" y="2428020"/>
            <a:ext cx="5503601" cy="482790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F5EB3CF-E3F5-C596-EF23-45EF676128D9}"/>
              </a:ext>
            </a:extLst>
          </p:cNvPr>
          <p:cNvGrpSpPr/>
          <p:nvPr/>
        </p:nvGrpSpPr>
        <p:grpSpPr>
          <a:xfrm>
            <a:off x="2717618" y="1178696"/>
            <a:ext cx="6826338" cy="646331"/>
            <a:chOff x="6529522" y="507934"/>
            <a:chExt cx="3375491" cy="1104581"/>
          </a:xfrm>
        </p:grpSpPr>
        <p:sp>
          <p:nvSpPr>
            <p:cNvPr id="5" name="Retângulo Arredondado 7">
              <a:extLst>
                <a:ext uri="{FF2B5EF4-FFF2-40B4-BE49-F238E27FC236}">
                  <a16:creationId xmlns:a16="http://schemas.microsoft.com/office/drawing/2014/main" id="{B7AB3FAD-5B90-0E90-CCED-38DC9EF3D720}"/>
                </a:ext>
              </a:extLst>
            </p:cNvPr>
            <p:cNvSpPr/>
            <p:nvPr/>
          </p:nvSpPr>
          <p:spPr>
            <a:xfrm flipH="1" flipV="1">
              <a:off x="6529522" y="507934"/>
              <a:ext cx="3330662" cy="1104581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F298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63C5BA55-452A-556D-F188-05F1D49E060F}"/>
                </a:ext>
              </a:extLst>
            </p:cNvPr>
            <p:cNvSpPr txBox="1"/>
            <p:nvPr/>
          </p:nvSpPr>
          <p:spPr>
            <a:xfrm>
              <a:off x="6529523" y="595021"/>
              <a:ext cx="3375490" cy="894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Fichas para organizar a iniciação do projeto</a:t>
              </a:r>
              <a:endPara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AE21AE6-3684-B823-D6D2-C6D691BAB2DD}"/>
              </a:ext>
            </a:extLst>
          </p:cNvPr>
          <p:cNvSpPr txBox="1"/>
          <p:nvPr/>
        </p:nvSpPr>
        <p:spPr>
          <a:xfrm>
            <a:off x="189623" y="2415768"/>
            <a:ext cx="560922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Instrumento 1  - Ficha de Pré-projeto</a:t>
            </a:r>
            <a:endParaRPr lang="pt-BR" sz="2600" b="1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AE21AE6-3684-B823-D6D2-C6D691BAB2DD}"/>
              </a:ext>
            </a:extLst>
          </p:cNvPr>
          <p:cNvSpPr txBox="1"/>
          <p:nvPr/>
        </p:nvSpPr>
        <p:spPr>
          <a:xfrm>
            <a:off x="295250" y="2920463"/>
            <a:ext cx="111653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pt-BR" sz="2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É preenchida como proposta inicial a partir de uma situação geradora;</a:t>
            </a:r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pt-BR" sz="2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Pode ser proposta por um professor ou mais, pelo coordenador pedagógico, pelo gestor escolar;</a:t>
            </a:r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pt-BR" sz="2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Dá subsídios para a equipe gestora analisar se a proposta é executável.</a:t>
            </a:r>
          </a:p>
        </p:txBody>
      </p:sp>
      <p:sp>
        <p:nvSpPr>
          <p:cNvPr id="18" name="Retângulo Arredondado 7">
            <a:extLst>
              <a:ext uri="{FF2B5EF4-FFF2-40B4-BE49-F238E27FC236}">
                <a16:creationId xmlns:a16="http://schemas.microsoft.com/office/drawing/2014/main" id="{6752CDF7-EAA9-41C5-6AF6-943FD5ECEE5C}"/>
              </a:ext>
            </a:extLst>
          </p:cNvPr>
          <p:cNvSpPr/>
          <p:nvPr/>
        </p:nvSpPr>
        <p:spPr>
          <a:xfrm flipH="1" flipV="1">
            <a:off x="295249" y="4896919"/>
            <a:ext cx="6951712" cy="482790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AE21AE6-3684-B823-D6D2-C6D691BAB2DD}"/>
              </a:ext>
            </a:extLst>
          </p:cNvPr>
          <p:cNvSpPr txBox="1"/>
          <p:nvPr/>
        </p:nvSpPr>
        <p:spPr>
          <a:xfrm>
            <a:off x="189624" y="4884667"/>
            <a:ext cx="705733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Instrumento 2  - Ficha de Construção do Projeto</a:t>
            </a:r>
          </a:p>
          <a:p>
            <a:pPr algn="ctr"/>
            <a:endParaRPr lang="pt-BR" sz="2600" b="1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AE21AE6-3684-B823-D6D2-C6D691BAB2DD}"/>
              </a:ext>
            </a:extLst>
          </p:cNvPr>
          <p:cNvSpPr txBox="1"/>
          <p:nvPr/>
        </p:nvSpPr>
        <p:spPr>
          <a:xfrm>
            <a:off x="295250" y="5379709"/>
            <a:ext cx="111653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pt-BR" sz="2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Contém os dados de identificação do projeto e o seu escopo;</a:t>
            </a:r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pt-BR" sz="2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É preenchida pela equipe gestora, com a colaboração coletiva da comunidade escolar.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639ECCF-CEB4-A0F6-5231-AD949A90C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566" y="234827"/>
            <a:ext cx="6596444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2844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C21758E-797B-95EE-CE4C-4445205954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6" t="2823" b="11140"/>
          <a:stretch/>
        </p:blipFill>
        <p:spPr>
          <a:xfrm>
            <a:off x="5794512" y="207691"/>
            <a:ext cx="5059018" cy="644261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6AE21AE6-3684-B823-D6D2-C6D691BAB2DD}"/>
              </a:ext>
            </a:extLst>
          </p:cNvPr>
          <p:cNvSpPr txBox="1"/>
          <p:nvPr/>
        </p:nvSpPr>
        <p:spPr>
          <a:xfrm>
            <a:off x="921855" y="2951946"/>
            <a:ext cx="415704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Instrumento 1 </a:t>
            </a:r>
          </a:p>
          <a:p>
            <a:pPr algn="ctr"/>
            <a:endParaRPr lang="pt-BR" sz="2800" kern="0" dirty="0">
              <a:solidFill>
                <a:prstClr val="black">
                  <a:lumMod val="65000"/>
                  <a:lumOff val="35000"/>
                </a:prstClr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2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Ficha de Pré-projeto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9874575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6AE21AE6-3684-B823-D6D2-C6D691BAB2DD}"/>
              </a:ext>
            </a:extLst>
          </p:cNvPr>
          <p:cNvSpPr txBox="1"/>
          <p:nvPr/>
        </p:nvSpPr>
        <p:spPr>
          <a:xfrm>
            <a:off x="285750" y="2521058"/>
            <a:ext cx="234974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Instrumento 2</a:t>
            </a:r>
          </a:p>
          <a:p>
            <a:pPr algn="ctr"/>
            <a:endParaRPr lang="pt-BR" sz="2800" kern="0" dirty="0">
              <a:solidFill>
                <a:prstClr val="black">
                  <a:lumMod val="65000"/>
                  <a:lumOff val="35000"/>
                </a:prstClr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2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Ficha de Construção do Projeto</a:t>
            </a:r>
            <a:endParaRPr lang="pt-BR" sz="28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B85DB3F-74F2-A13A-295A-4C660481B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4827" y="-826970"/>
            <a:ext cx="9326277" cy="65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605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Arredondado 7">
            <a:extLst>
              <a:ext uri="{FF2B5EF4-FFF2-40B4-BE49-F238E27FC236}">
                <a16:creationId xmlns:a16="http://schemas.microsoft.com/office/drawing/2014/main" id="{D8F328D4-E7F5-E321-0CF5-76E23195CE88}"/>
              </a:ext>
            </a:extLst>
          </p:cNvPr>
          <p:cNvSpPr/>
          <p:nvPr/>
        </p:nvSpPr>
        <p:spPr>
          <a:xfrm flipH="1" flipV="1">
            <a:off x="557308" y="3081393"/>
            <a:ext cx="2396766" cy="531474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800F660-8CCE-D3C8-224C-9D170C2A6702}"/>
              </a:ext>
            </a:extLst>
          </p:cNvPr>
          <p:cNvSpPr txBox="1"/>
          <p:nvPr/>
        </p:nvSpPr>
        <p:spPr>
          <a:xfrm>
            <a:off x="630194" y="3100861"/>
            <a:ext cx="22509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1º MOMENTO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F5EB3CF-E3F5-C596-EF23-45EF676128D9}"/>
              </a:ext>
            </a:extLst>
          </p:cNvPr>
          <p:cNvGrpSpPr/>
          <p:nvPr/>
        </p:nvGrpSpPr>
        <p:grpSpPr>
          <a:xfrm>
            <a:off x="2717618" y="1178696"/>
            <a:ext cx="6826338" cy="646331"/>
            <a:chOff x="6529522" y="507934"/>
            <a:chExt cx="3375491" cy="1104581"/>
          </a:xfrm>
        </p:grpSpPr>
        <p:sp>
          <p:nvSpPr>
            <p:cNvPr id="13" name="Retângulo Arredondado 7">
              <a:extLst>
                <a:ext uri="{FF2B5EF4-FFF2-40B4-BE49-F238E27FC236}">
                  <a16:creationId xmlns:a16="http://schemas.microsoft.com/office/drawing/2014/main" id="{B7AB3FAD-5B90-0E90-CCED-38DC9EF3D720}"/>
                </a:ext>
              </a:extLst>
            </p:cNvPr>
            <p:cNvSpPr/>
            <p:nvPr/>
          </p:nvSpPr>
          <p:spPr>
            <a:xfrm flipH="1" flipV="1">
              <a:off x="6529522" y="507934"/>
              <a:ext cx="3330662" cy="1104581"/>
            </a:xfrm>
            <a:custGeom>
              <a:avLst/>
              <a:gdLst>
                <a:gd name="connsiteX0" fmla="*/ 0 w 5330568"/>
                <a:gd name="connsiteY0" fmla="*/ 161621 h 708461"/>
                <a:gd name="connsiteX1" fmla="*/ 161621 w 5330568"/>
                <a:gd name="connsiteY1" fmla="*/ 0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461"/>
                <a:gd name="connsiteX1" fmla="*/ 228296 w 5330568"/>
                <a:gd name="connsiteY1" fmla="*/ 66675 h 708461"/>
                <a:gd name="connsiteX2" fmla="*/ 5168947 w 5330568"/>
                <a:gd name="connsiteY2" fmla="*/ 0 h 708461"/>
                <a:gd name="connsiteX3" fmla="*/ 5330568 w 5330568"/>
                <a:gd name="connsiteY3" fmla="*/ 161621 h 708461"/>
                <a:gd name="connsiteX4" fmla="*/ 5330568 w 5330568"/>
                <a:gd name="connsiteY4" fmla="*/ 546840 h 708461"/>
                <a:gd name="connsiteX5" fmla="*/ 5168947 w 5330568"/>
                <a:gd name="connsiteY5" fmla="*/ 708461 h 708461"/>
                <a:gd name="connsiteX6" fmla="*/ 161621 w 5330568"/>
                <a:gd name="connsiteY6" fmla="*/ 708461 h 708461"/>
                <a:gd name="connsiteX7" fmla="*/ 0 w 5330568"/>
                <a:gd name="connsiteY7" fmla="*/ 546840 h 708461"/>
                <a:gd name="connsiteX8" fmla="*/ 0 w 5330568"/>
                <a:gd name="connsiteY8" fmla="*/ 161621 h 708461"/>
                <a:gd name="connsiteX0" fmla="*/ 0 w 5330568"/>
                <a:gd name="connsiteY0" fmla="*/ 161621 h 708638"/>
                <a:gd name="connsiteX1" fmla="*/ 228296 w 5330568"/>
                <a:gd name="connsiteY1" fmla="*/ 66675 h 708638"/>
                <a:gd name="connsiteX2" fmla="*/ 5168947 w 5330568"/>
                <a:gd name="connsiteY2" fmla="*/ 0 h 708638"/>
                <a:gd name="connsiteX3" fmla="*/ 5330568 w 5330568"/>
                <a:gd name="connsiteY3" fmla="*/ 161621 h 708638"/>
                <a:gd name="connsiteX4" fmla="*/ 5330568 w 5330568"/>
                <a:gd name="connsiteY4" fmla="*/ 546840 h 708638"/>
                <a:gd name="connsiteX5" fmla="*/ 5168947 w 5330568"/>
                <a:gd name="connsiteY5" fmla="*/ 708461 h 708638"/>
                <a:gd name="connsiteX6" fmla="*/ 4018386 w 5330568"/>
                <a:gd name="connsiteY6" fmla="*/ 653579 h 708638"/>
                <a:gd name="connsiteX7" fmla="*/ 161621 w 5330568"/>
                <a:gd name="connsiteY7" fmla="*/ 708461 h 708638"/>
                <a:gd name="connsiteX8" fmla="*/ 0 w 5330568"/>
                <a:gd name="connsiteY8" fmla="*/ 546840 h 708638"/>
                <a:gd name="connsiteX9" fmla="*/ 0 w 5330568"/>
                <a:gd name="connsiteY9" fmla="*/ 161621 h 708638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61621 w 5330568"/>
                <a:gd name="connsiteY8" fmla="*/ 713772 h 713949"/>
                <a:gd name="connsiteX9" fmla="*/ 0 w 5330568"/>
                <a:gd name="connsiteY9" fmla="*/ 552151 h 713949"/>
                <a:gd name="connsiteX10" fmla="*/ 0 w 5330568"/>
                <a:gd name="connsiteY10" fmla="*/ 166932 h 713949"/>
                <a:gd name="connsiteX0" fmla="*/ 0 w 5330568"/>
                <a:gd name="connsiteY0" fmla="*/ 166932 h 716967"/>
                <a:gd name="connsiteX1" fmla="*/ 228296 w 5330568"/>
                <a:gd name="connsiteY1" fmla="*/ 71986 h 716967"/>
                <a:gd name="connsiteX2" fmla="*/ 4180311 w 5330568"/>
                <a:gd name="connsiteY2" fmla="*/ 58814 h 716967"/>
                <a:gd name="connsiteX3" fmla="*/ 5168947 w 5330568"/>
                <a:gd name="connsiteY3" fmla="*/ 5311 h 716967"/>
                <a:gd name="connsiteX4" fmla="*/ 5330568 w 5330568"/>
                <a:gd name="connsiteY4" fmla="*/ 166932 h 716967"/>
                <a:gd name="connsiteX5" fmla="*/ 5330568 w 5330568"/>
                <a:gd name="connsiteY5" fmla="*/ 552151 h 716967"/>
                <a:gd name="connsiteX6" fmla="*/ 5168947 w 5330568"/>
                <a:gd name="connsiteY6" fmla="*/ 713772 h 716967"/>
                <a:gd name="connsiteX7" fmla="*/ 4018386 w 5330568"/>
                <a:gd name="connsiteY7" fmla="*/ 658890 h 716967"/>
                <a:gd name="connsiteX8" fmla="*/ 1065636 w 5330568"/>
                <a:gd name="connsiteY8" fmla="*/ 716967 h 716967"/>
                <a:gd name="connsiteX9" fmla="*/ 161621 w 5330568"/>
                <a:gd name="connsiteY9" fmla="*/ 713772 h 716967"/>
                <a:gd name="connsiteX10" fmla="*/ 0 w 5330568"/>
                <a:gd name="connsiteY10" fmla="*/ 552151 h 716967"/>
                <a:gd name="connsiteX11" fmla="*/ 0 w 5330568"/>
                <a:gd name="connsiteY11" fmla="*/ 166932 h 716967"/>
                <a:gd name="connsiteX0" fmla="*/ 0 w 5330568"/>
                <a:gd name="connsiteY0" fmla="*/ 166932 h 713949"/>
                <a:gd name="connsiteX1" fmla="*/ 228296 w 5330568"/>
                <a:gd name="connsiteY1" fmla="*/ 71986 h 713949"/>
                <a:gd name="connsiteX2" fmla="*/ 4180311 w 5330568"/>
                <a:gd name="connsiteY2" fmla="*/ 58814 h 713949"/>
                <a:gd name="connsiteX3" fmla="*/ 5168947 w 5330568"/>
                <a:gd name="connsiteY3" fmla="*/ 5311 h 713949"/>
                <a:gd name="connsiteX4" fmla="*/ 5330568 w 5330568"/>
                <a:gd name="connsiteY4" fmla="*/ 166932 h 713949"/>
                <a:gd name="connsiteX5" fmla="*/ 5330568 w 5330568"/>
                <a:gd name="connsiteY5" fmla="*/ 552151 h 713949"/>
                <a:gd name="connsiteX6" fmla="*/ 5168947 w 5330568"/>
                <a:gd name="connsiteY6" fmla="*/ 713772 h 713949"/>
                <a:gd name="connsiteX7" fmla="*/ 4018386 w 5330568"/>
                <a:gd name="connsiteY7" fmla="*/ 658890 h 713949"/>
                <a:gd name="connsiteX8" fmla="*/ 1075161 w 5330568"/>
                <a:gd name="connsiteY8" fmla="*/ 659817 h 713949"/>
                <a:gd name="connsiteX9" fmla="*/ 161621 w 5330568"/>
                <a:gd name="connsiteY9" fmla="*/ 713772 h 713949"/>
                <a:gd name="connsiteX10" fmla="*/ 0 w 5330568"/>
                <a:gd name="connsiteY10" fmla="*/ 552151 h 713949"/>
                <a:gd name="connsiteX11" fmla="*/ 0 w 5330568"/>
                <a:gd name="connsiteY11" fmla="*/ 166932 h 713949"/>
                <a:gd name="connsiteX0" fmla="*/ 0 w 5330568"/>
                <a:gd name="connsiteY0" fmla="*/ 166932 h 713772"/>
                <a:gd name="connsiteX1" fmla="*/ 228296 w 5330568"/>
                <a:gd name="connsiteY1" fmla="*/ 71986 h 713772"/>
                <a:gd name="connsiteX2" fmla="*/ 4180311 w 5330568"/>
                <a:gd name="connsiteY2" fmla="*/ 58814 h 713772"/>
                <a:gd name="connsiteX3" fmla="*/ 5168947 w 5330568"/>
                <a:gd name="connsiteY3" fmla="*/ 5311 h 713772"/>
                <a:gd name="connsiteX4" fmla="*/ 5330568 w 5330568"/>
                <a:gd name="connsiteY4" fmla="*/ 166932 h 713772"/>
                <a:gd name="connsiteX5" fmla="*/ 5330568 w 5330568"/>
                <a:gd name="connsiteY5" fmla="*/ 552151 h 713772"/>
                <a:gd name="connsiteX6" fmla="*/ 5168947 w 5330568"/>
                <a:gd name="connsiteY6" fmla="*/ 656622 h 713772"/>
                <a:gd name="connsiteX7" fmla="*/ 4018386 w 5330568"/>
                <a:gd name="connsiteY7" fmla="*/ 658890 h 713772"/>
                <a:gd name="connsiteX8" fmla="*/ 1075161 w 5330568"/>
                <a:gd name="connsiteY8" fmla="*/ 659817 h 713772"/>
                <a:gd name="connsiteX9" fmla="*/ 161621 w 5330568"/>
                <a:gd name="connsiteY9" fmla="*/ 713772 h 713772"/>
                <a:gd name="connsiteX10" fmla="*/ 0 w 5330568"/>
                <a:gd name="connsiteY10" fmla="*/ 552151 h 713772"/>
                <a:gd name="connsiteX11" fmla="*/ 0 w 5330568"/>
                <a:gd name="connsiteY11" fmla="*/ 166932 h 713772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18386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66641 h 713481"/>
                <a:gd name="connsiteX1" fmla="*/ 228296 w 5330568"/>
                <a:gd name="connsiteY1" fmla="*/ 71695 h 713481"/>
                <a:gd name="connsiteX2" fmla="*/ 1884786 w 5330568"/>
                <a:gd name="connsiteY2" fmla="*/ 107076 h 713481"/>
                <a:gd name="connsiteX3" fmla="*/ 4180311 w 5330568"/>
                <a:gd name="connsiteY3" fmla="*/ 58523 h 713481"/>
                <a:gd name="connsiteX4" fmla="*/ 5168947 w 5330568"/>
                <a:gd name="connsiteY4" fmla="*/ 5020 h 713481"/>
                <a:gd name="connsiteX5" fmla="*/ 5330568 w 5330568"/>
                <a:gd name="connsiteY5" fmla="*/ 166641 h 713481"/>
                <a:gd name="connsiteX6" fmla="*/ 5330568 w 5330568"/>
                <a:gd name="connsiteY6" fmla="*/ 551860 h 713481"/>
                <a:gd name="connsiteX7" fmla="*/ 5168947 w 5330568"/>
                <a:gd name="connsiteY7" fmla="*/ 656331 h 713481"/>
                <a:gd name="connsiteX8" fmla="*/ 4027911 w 5330568"/>
                <a:gd name="connsiteY8" fmla="*/ 658599 h 713481"/>
                <a:gd name="connsiteX9" fmla="*/ 1075161 w 5330568"/>
                <a:gd name="connsiteY9" fmla="*/ 659526 h 713481"/>
                <a:gd name="connsiteX10" fmla="*/ 161621 w 5330568"/>
                <a:gd name="connsiteY10" fmla="*/ 713481 h 713481"/>
                <a:gd name="connsiteX11" fmla="*/ 0 w 5330568"/>
                <a:gd name="connsiteY11" fmla="*/ 551860 h 713481"/>
                <a:gd name="connsiteX12" fmla="*/ 0 w 5330568"/>
                <a:gd name="connsiteY12" fmla="*/ 166641 h 713481"/>
                <a:gd name="connsiteX0" fmla="*/ 0 w 5330568"/>
                <a:gd name="connsiteY0" fmla="*/ 110490 h 657330"/>
                <a:gd name="connsiteX1" fmla="*/ 228296 w 5330568"/>
                <a:gd name="connsiteY1" fmla="*/ 155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57330"/>
                <a:gd name="connsiteX1" fmla="*/ 333071 w 5330568"/>
                <a:gd name="connsiteY1" fmla="*/ 53644 h 657330"/>
                <a:gd name="connsiteX2" fmla="*/ 1884786 w 5330568"/>
                <a:gd name="connsiteY2" fmla="*/ 50925 h 657330"/>
                <a:gd name="connsiteX3" fmla="*/ 4180311 w 5330568"/>
                <a:gd name="connsiteY3" fmla="*/ 2372 h 657330"/>
                <a:gd name="connsiteX4" fmla="*/ 5149897 w 5330568"/>
                <a:gd name="connsiteY4" fmla="*/ 25069 h 657330"/>
                <a:gd name="connsiteX5" fmla="*/ 5330568 w 5330568"/>
                <a:gd name="connsiteY5" fmla="*/ 110490 h 657330"/>
                <a:gd name="connsiteX6" fmla="*/ 5330568 w 5330568"/>
                <a:gd name="connsiteY6" fmla="*/ 495709 h 657330"/>
                <a:gd name="connsiteX7" fmla="*/ 5168947 w 5330568"/>
                <a:gd name="connsiteY7" fmla="*/ 600180 h 657330"/>
                <a:gd name="connsiteX8" fmla="*/ 4027911 w 5330568"/>
                <a:gd name="connsiteY8" fmla="*/ 602448 h 657330"/>
                <a:gd name="connsiteX9" fmla="*/ 1075161 w 5330568"/>
                <a:gd name="connsiteY9" fmla="*/ 603375 h 657330"/>
                <a:gd name="connsiteX10" fmla="*/ 161621 w 5330568"/>
                <a:gd name="connsiteY10" fmla="*/ 657330 h 657330"/>
                <a:gd name="connsiteX11" fmla="*/ 0 w 5330568"/>
                <a:gd name="connsiteY11" fmla="*/ 495709 h 657330"/>
                <a:gd name="connsiteX12" fmla="*/ 0 w 5330568"/>
                <a:gd name="connsiteY12" fmla="*/ 110490 h 657330"/>
                <a:gd name="connsiteX0" fmla="*/ 0 w 5330568"/>
                <a:gd name="connsiteY0" fmla="*/ 110490 h 638280"/>
                <a:gd name="connsiteX1" fmla="*/ 333071 w 5330568"/>
                <a:gd name="connsiteY1" fmla="*/ 53644 h 638280"/>
                <a:gd name="connsiteX2" fmla="*/ 1884786 w 5330568"/>
                <a:gd name="connsiteY2" fmla="*/ 50925 h 638280"/>
                <a:gd name="connsiteX3" fmla="*/ 4180311 w 5330568"/>
                <a:gd name="connsiteY3" fmla="*/ 2372 h 638280"/>
                <a:gd name="connsiteX4" fmla="*/ 5149897 w 5330568"/>
                <a:gd name="connsiteY4" fmla="*/ 25069 h 638280"/>
                <a:gd name="connsiteX5" fmla="*/ 5330568 w 5330568"/>
                <a:gd name="connsiteY5" fmla="*/ 110490 h 638280"/>
                <a:gd name="connsiteX6" fmla="*/ 5330568 w 5330568"/>
                <a:gd name="connsiteY6" fmla="*/ 495709 h 638280"/>
                <a:gd name="connsiteX7" fmla="*/ 5168947 w 5330568"/>
                <a:gd name="connsiteY7" fmla="*/ 600180 h 638280"/>
                <a:gd name="connsiteX8" fmla="*/ 4027911 w 5330568"/>
                <a:gd name="connsiteY8" fmla="*/ 602448 h 638280"/>
                <a:gd name="connsiteX9" fmla="*/ 1075161 w 5330568"/>
                <a:gd name="connsiteY9" fmla="*/ 603375 h 638280"/>
                <a:gd name="connsiteX10" fmla="*/ 209246 w 5330568"/>
                <a:gd name="connsiteY10" fmla="*/ 638280 h 638280"/>
                <a:gd name="connsiteX11" fmla="*/ 0 w 5330568"/>
                <a:gd name="connsiteY11" fmla="*/ 495709 h 638280"/>
                <a:gd name="connsiteX12" fmla="*/ 0 w 5330568"/>
                <a:gd name="connsiteY12" fmla="*/ 110490 h 638280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4027911 w 5330568"/>
                <a:gd name="connsiteY8" fmla="*/ 583756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33071 w 5330568"/>
                <a:gd name="connsiteY1" fmla="*/ 34952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619588"/>
                <a:gd name="connsiteX1" fmla="*/ 399746 w 5330568"/>
                <a:gd name="connsiteY1" fmla="*/ 44477 h 619588"/>
                <a:gd name="connsiteX2" fmla="*/ 1884786 w 5330568"/>
                <a:gd name="connsiteY2" fmla="*/ 32233 h 619588"/>
                <a:gd name="connsiteX3" fmla="*/ 4151736 w 5330568"/>
                <a:gd name="connsiteY3" fmla="*/ 40830 h 619588"/>
                <a:gd name="connsiteX4" fmla="*/ 5149897 w 5330568"/>
                <a:gd name="connsiteY4" fmla="*/ 6377 h 619588"/>
                <a:gd name="connsiteX5" fmla="*/ 5330568 w 5330568"/>
                <a:gd name="connsiteY5" fmla="*/ 91798 h 619588"/>
                <a:gd name="connsiteX6" fmla="*/ 5330568 w 5330568"/>
                <a:gd name="connsiteY6" fmla="*/ 477017 h 619588"/>
                <a:gd name="connsiteX7" fmla="*/ 5168947 w 5330568"/>
                <a:gd name="connsiteY7" fmla="*/ 581488 h 619588"/>
                <a:gd name="connsiteX8" fmla="*/ 3999336 w 5330568"/>
                <a:gd name="connsiteY8" fmla="*/ 574231 h 619588"/>
                <a:gd name="connsiteX9" fmla="*/ 1075161 w 5330568"/>
                <a:gd name="connsiteY9" fmla="*/ 584683 h 619588"/>
                <a:gd name="connsiteX10" fmla="*/ 209246 w 5330568"/>
                <a:gd name="connsiteY10" fmla="*/ 619588 h 619588"/>
                <a:gd name="connsiteX11" fmla="*/ 0 w 5330568"/>
                <a:gd name="connsiteY11" fmla="*/ 477017 h 619588"/>
                <a:gd name="connsiteX12" fmla="*/ 0 w 5330568"/>
                <a:gd name="connsiteY12" fmla="*/ 91798 h 61958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0924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638638"/>
                <a:gd name="connsiteX1" fmla="*/ 399746 w 5330568"/>
                <a:gd name="connsiteY1" fmla="*/ 44477 h 638638"/>
                <a:gd name="connsiteX2" fmla="*/ 1884786 w 5330568"/>
                <a:gd name="connsiteY2" fmla="*/ 32233 h 638638"/>
                <a:gd name="connsiteX3" fmla="*/ 4151736 w 5330568"/>
                <a:gd name="connsiteY3" fmla="*/ 40830 h 638638"/>
                <a:gd name="connsiteX4" fmla="*/ 5149897 w 5330568"/>
                <a:gd name="connsiteY4" fmla="*/ 6377 h 638638"/>
                <a:gd name="connsiteX5" fmla="*/ 5330568 w 5330568"/>
                <a:gd name="connsiteY5" fmla="*/ 91798 h 638638"/>
                <a:gd name="connsiteX6" fmla="*/ 5330568 w 5330568"/>
                <a:gd name="connsiteY6" fmla="*/ 477017 h 638638"/>
                <a:gd name="connsiteX7" fmla="*/ 5168947 w 5330568"/>
                <a:gd name="connsiteY7" fmla="*/ 581488 h 638638"/>
                <a:gd name="connsiteX8" fmla="*/ 3999336 w 5330568"/>
                <a:gd name="connsiteY8" fmla="*/ 574231 h 638638"/>
                <a:gd name="connsiteX9" fmla="*/ 1075161 w 5330568"/>
                <a:gd name="connsiteY9" fmla="*/ 584683 h 638638"/>
                <a:gd name="connsiteX10" fmla="*/ 237821 w 5330568"/>
                <a:gd name="connsiteY10" fmla="*/ 638638 h 638638"/>
                <a:gd name="connsiteX11" fmla="*/ 0 w 5330568"/>
                <a:gd name="connsiteY11" fmla="*/ 477017 h 638638"/>
                <a:gd name="connsiteX12" fmla="*/ 0 w 5330568"/>
                <a:gd name="connsiteY12" fmla="*/ 91798 h 638638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84786 w 5330568"/>
                <a:gd name="connsiteY2" fmla="*/ 32233 h 584683"/>
                <a:gd name="connsiteX3" fmla="*/ 4151736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81488 h 584683"/>
                <a:gd name="connsiteX8" fmla="*/ 3999336 w 5330568"/>
                <a:gd name="connsiteY8" fmla="*/ 574231 h 584683"/>
                <a:gd name="connsiteX9" fmla="*/ 1075161 w 5330568"/>
                <a:gd name="connsiteY9" fmla="*/ 584683 h 584683"/>
                <a:gd name="connsiteX10" fmla="*/ 266396 w 5330568"/>
                <a:gd name="connsiteY10" fmla="*/ 58148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84786 w 5330568"/>
                <a:gd name="connsiteY2" fmla="*/ 3223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51736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7423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595283"/>
                <a:gd name="connsiteX1" fmla="*/ 399746 w 5330568"/>
                <a:gd name="connsiteY1" fmla="*/ 44477 h 595283"/>
                <a:gd name="connsiteX2" fmla="*/ 1875261 w 5330568"/>
                <a:gd name="connsiteY2" fmla="*/ 51283 h 595283"/>
                <a:gd name="connsiteX3" fmla="*/ 4161261 w 5330568"/>
                <a:gd name="connsiteY3" fmla="*/ 40830 h 595283"/>
                <a:gd name="connsiteX4" fmla="*/ 5149897 w 5330568"/>
                <a:gd name="connsiteY4" fmla="*/ 6377 h 595283"/>
                <a:gd name="connsiteX5" fmla="*/ 5330568 w 5330568"/>
                <a:gd name="connsiteY5" fmla="*/ 91798 h 595283"/>
                <a:gd name="connsiteX6" fmla="*/ 5330568 w 5330568"/>
                <a:gd name="connsiteY6" fmla="*/ 477017 h 595283"/>
                <a:gd name="connsiteX7" fmla="*/ 5168947 w 5330568"/>
                <a:gd name="connsiteY7" fmla="*/ 581488 h 595283"/>
                <a:gd name="connsiteX8" fmla="*/ 3999336 w 5330568"/>
                <a:gd name="connsiteY8" fmla="*/ 555181 h 595283"/>
                <a:gd name="connsiteX9" fmla="*/ 1075161 w 5330568"/>
                <a:gd name="connsiteY9" fmla="*/ 584683 h 595283"/>
                <a:gd name="connsiteX10" fmla="*/ 266396 w 5330568"/>
                <a:gd name="connsiteY10" fmla="*/ 581488 h 595283"/>
                <a:gd name="connsiteX11" fmla="*/ 0 w 5330568"/>
                <a:gd name="connsiteY11" fmla="*/ 477017 h 595283"/>
                <a:gd name="connsiteX12" fmla="*/ 0 w 5330568"/>
                <a:gd name="connsiteY12" fmla="*/ 91798 h 595283"/>
                <a:gd name="connsiteX0" fmla="*/ 0 w 5330568"/>
                <a:gd name="connsiteY0" fmla="*/ 91798 h 613258"/>
                <a:gd name="connsiteX1" fmla="*/ 399746 w 5330568"/>
                <a:gd name="connsiteY1" fmla="*/ 44477 h 613258"/>
                <a:gd name="connsiteX2" fmla="*/ 1875261 w 5330568"/>
                <a:gd name="connsiteY2" fmla="*/ 51283 h 613258"/>
                <a:gd name="connsiteX3" fmla="*/ 4161261 w 5330568"/>
                <a:gd name="connsiteY3" fmla="*/ 40830 h 613258"/>
                <a:gd name="connsiteX4" fmla="*/ 5149897 w 5330568"/>
                <a:gd name="connsiteY4" fmla="*/ 6377 h 613258"/>
                <a:gd name="connsiteX5" fmla="*/ 5330568 w 5330568"/>
                <a:gd name="connsiteY5" fmla="*/ 91798 h 613258"/>
                <a:gd name="connsiteX6" fmla="*/ 5330568 w 5330568"/>
                <a:gd name="connsiteY6" fmla="*/ 477017 h 613258"/>
                <a:gd name="connsiteX7" fmla="*/ 5168947 w 5330568"/>
                <a:gd name="connsiteY7" fmla="*/ 581488 h 613258"/>
                <a:gd name="connsiteX8" fmla="*/ 3999336 w 5330568"/>
                <a:gd name="connsiteY8" fmla="*/ 555181 h 613258"/>
                <a:gd name="connsiteX9" fmla="*/ 1075161 w 5330568"/>
                <a:gd name="connsiteY9" fmla="*/ 613258 h 613258"/>
                <a:gd name="connsiteX10" fmla="*/ 266396 w 5330568"/>
                <a:gd name="connsiteY10" fmla="*/ 581488 h 613258"/>
                <a:gd name="connsiteX11" fmla="*/ 0 w 5330568"/>
                <a:gd name="connsiteY11" fmla="*/ 477017 h 613258"/>
                <a:gd name="connsiteX12" fmla="*/ 0 w 5330568"/>
                <a:gd name="connsiteY12" fmla="*/ 91798 h 613258"/>
                <a:gd name="connsiteX0" fmla="*/ 0 w 5330568"/>
                <a:gd name="connsiteY0" fmla="*/ 91798 h 589183"/>
                <a:gd name="connsiteX1" fmla="*/ 399746 w 5330568"/>
                <a:gd name="connsiteY1" fmla="*/ 44477 h 589183"/>
                <a:gd name="connsiteX2" fmla="*/ 1875261 w 5330568"/>
                <a:gd name="connsiteY2" fmla="*/ 51283 h 589183"/>
                <a:gd name="connsiteX3" fmla="*/ 4161261 w 5330568"/>
                <a:gd name="connsiteY3" fmla="*/ 40830 h 589183"/>
                <a:gd name="connsiteX4" fmla="*/ 5149897 w 5330568"/>
                <a:gd name="connsiteY4" fmla="*/ 6377 h 589183"/>
                <a:gd name="connsiteX5" fmla="*/ 5330568 w 5330568"/>
                <a:gd name="connsiteY5" fmla="*/ 91798 h 589183"/>
                <a:gd name="connsiteX6" fmla="*/ 5330568 w 5330568"/>
                <a:gd name="connsiteY6" fmla="*/ 477017 h 589183"/>
                <a:gd name="connsiteX7" fmla="*/ 5168947 w 5330568"/>
                <a:gd name="connsiteY7" fmla="*/ 581488 h 589183"/>
                <a:gd name="connsiteX8" fmla="*/ 3999336 w 5330568"/>
                <a:gd name="connsiteY8" fmla="*/ 555181 h 589183"/>
                <a:gd name="connsiteX9" fmla="*/ 1065636 w 5330568"/>
                <a:gd name="connsiteY9" fmla="*/ 546583 h 589183"/>
                <a:gd name="connsiteX10" fmla="*/ 266396 w 5330568"/>
                <a:gd name="connsiteY10" fmla="*/ 581488 h 589183"/>
                <a:gd name="connsiteX11" fmla="*/ 0 w 5330568"/>
                <a:gd name="connsiteY11" fmla="*/ 477017 h 589183"/>
                <a:gd name="connsiteX12" fmla="*/ 0 w 5330568"/>
                <a:gd name="connsiteY12" fmla="*/ 91798 h 589183"/>
                <a:gd name="connsiteX0" fmla="*/ 0 w 5330568"/>
                <a:gd name="connsiteY0" fmla="*/ 91798 h 581488"/>
                <a:gd name="connsiteX1" fmla="*/ 399746 w 5330568"/>
                <a:gd name="connsiteY1" fmla="*/ 44477 h 581488"/>
                <a:gd name="connsiteX2" fmla="*/ 1875261 w 5330568"/>
                <a:gd name="connsiteY2" fmla="*/ 51283 h 581488"/>
                <a:gd name="connsiteX3" fmla="*/ 4161261 w 5330568"/>
                <a:gd name="connsiteY3" fmla="*/ 40830 h 581488"/>
                <a:gd name="connsiteX4" fmla="*/ 5149897 w 5330568"/>
                <a:gd name="connsiteY4" fmla="*/ 6377 h 581488"/>
                <a:gd name="connsiteX5" fmla="*/ 5330568 w 5330568"/>
                <a:gd name="connsiteY5" fmla="*/ 91798 h 581488"/>
                <a:gd name="connsiteX6" fmla="*/ 5330568 w 5330568"/>
                <a:gd name="connsiteY6" fmla="*/ 477017 h 581488"/>
                <a:gd name="connsiteX7" fmla="*/ 5168947 w 5330568"/>
                <a:gd name="connsiteY7" fmla="*/ 581488 h 581488"/>
                <a:gd name="connsiteX8" fmla="*/ 3999336 w 5330568"/>
                <a:gd name="connsiteY8" fmla="*/ 555181 h 581488"/>
                <a:gd name="connsiteX9" fmla="*/ 1065636 w 5330568"/>
                <a:gd name="connsiteY9" fmla="*/ 546583 h 581488"/>
                <a:gd name="connsiteX10" fmla="*/ 256871 w 5330568"/>
                <a:gd name="connsiteY10" fmla="*/ 524338 h 581488"/>
                <a:gd name="connsiteX11" fmla="*/ 0 w 5330568"/>
                <a:gd name="connsiteY11" fmla="*/ 477017 h 581488"/>
                <a:gd name="connsiteX12" fmla="*/ 0 w 5330568"/>
                <a:gd name="connsiteY12" fmla="*/ 91798 h 581488"/>
                <a:gd name="connsiteX0" fmla="*/ 0 w 5330568"/>
                <a:gd name="connsiteY0" fmla="*/ 91798 h 555181"/>
                <a:gd name="connsiteX1" fmla="*/ 399746 w 5330568"/>
                <a:gd name="connsiteY1" fmla="*/ 44477 h 555181"/>
                <a:gd name="connsiteX2" fmla="*/ 1875261 w 5330568"/>
                <a:gd name="connsiteY2" fmla="*/ 51283 h 555181"/>
                <a:gd name="connsiteX3" fmla="*/ 4161261 w 5330568"/>
                <a:gd name="connsiteY3" fmla="*/ 40830 h 555181"/>
                <a:gd name="connsiteX4" fmla="*/ 5149897 w 5330568"/>
                <a:gd name="connsiteY4" fmla="*/ 6377 h 555181"/>
                <a:gd name="connsiteX5" fmla="*/ 5330568 w 5330568"/>
                <a:gd name="connsiteY5" fmla="*/ 91798 h 555181"/>
                <a:gd name="connsiteX6" fmla="*/ 5330568 w 5330568"/>
                <a:gd name="connsiteY6" fmla="*/ 477017 h 555181"/>
                <a:gd name="connsiteX7" fmla="*/ 5149897 w 5330568"/>
                <a:gd name="connsiteY7" fmla="*/ 543388 h 555181"/>
                <a:gd name="connsiteX8" fmla="*/ 3999336 w 5330568"/>
                <a:gd name="connsiteY8" fmla="*/ 555181 h 555181"/>
                <a:gd name="connsiteX9" fmla="*/ 1065636 w 5330568"/>
                <a:gd name="connsiteY9" fmla="*/ 546583 h 555181"/>
                <a:gd name="connsiteX10" fmla="*/ 256871 w 5330568"/>
                <a:gd name="connsiteY10" fmla="*/ 524338 h 555181"/>
                <a:gd name="connsiteX11" fmla="*/ 0 w 5330568"/>
                <a:gd name="connsiteY11" fmla="*/ 477017 h 555181"/>
                <a:gd name="connsiteX12" fmla="*/ 0 w 5330568"/>
                <a:gd name="connsiteY12" fmla="*/ 91798 h 555181"/>
                <a:gd name="connsiteX0" fmla="*/ 0 w 5330568"/>
                <a:gd name="connsiteY0" fmla="*/ 91798 h 583756"/>
                <a:gd name="connsiteX1" fmla="*/ 399746 w 5330568"/>
                <a:gd name="connsiteY1" fmla="*/ 44477 h 583756"/>
                <a:gd name="connsiteX2" fmla="*/ 1875261 w 5330568"/>
                <a:gd name="connsiteY2" fmla="*/ 51283 h 583756"/>
                <a:gd name="connsiteX3" fmla="*/ 4161261 w 5330568"/>
                <a:gd name="connsiteY3" fmla="*/ 40830 h 583756"/>
                <a:gd name="connsiteX4" fmla="*/ 5149897 w 5330568"/>
                <a:gd name="connsiteY4" fmla="*/ 6377 h 583756"/>
                <a:gd name="connsiteX5" fmla="*/ 5330568 w 5330568"/>
                <a:gd name="connsiteY5" fmla="*/ 91798 h 583756"/>
                <a:gd name="connsiteX6" fmla="*/ 5330568 w 5330568"/>
                <a:gd name="connsiteY6" fmla="*/ 477017 h 583756"/>
                <a:gd name="connsiteX7" fmla="*/ 5149897 w 5330568"/>
                <a:gd name="connsiteY7" fmla="*/ 543388 h 583756"/>
                <a:gd name="connsiteX8" fmla="*/ 3999336 w 5330568"/>
                <a:gd name="connsiteY8" fmla="*/ 583756 h 583756"/>
                <a:gd name="connsiteX9" fmla="*/ 1065636 w 5330568"/>
                <a:gd name="connsiteY9" fmla="*/ 546583 h 583756"/>
                <a:gd name="connsiteX10" fmla="*/ 256871 w 5330568"/>
                <a:gd name="connsiteY10" fmla="*/ 524338 h 583756"/>
                <a:gd name="connsiteX11" fmla="*/ 0 w 5330568"/>
                <a:gd name="connsiteY11" fmla="*/ 477017 h 583756"/>
                <a:gd name="connsiteX12" fmla="*/ 0 w 5330568"/>
                <a:gd name="connsiteY12" fmla="*/ 91798 h 583756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83756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99336 w 5330568"/>
                <a:gd name="connsiteY8" fmla="*/ 55518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8447"/>
                <a:gd name="connsiteX1" fmla="*/ 399746 w 5330568"/>
                <a:gd name="connsiteY1" fmla="*/ 44477 h 588447"/>
                <a:gd name="connsiteX2" fmla="*/ 1875261 w 5330568"/>
                <a:gd name="connsiteY2" fmla="*/ 51283 h 588447"/>
                <a:gd name="connsiteX3" fmla="*/ 4161261 w 5330568"/>
                <a:gd name="connsiteY3" fmla="*/ 40830 h 588447"/>
                <a:gd name="connsiteX4" fmla="*/ 5149897 w 5330568"/>
                <a:gd name="connsiteY4" fmla="*/ 6377 h 588447"/>
                <a:gd name="connsiteX5" fmla="*/ 5330568 w 5330568"/>
                <a:gd name="connsiteY5" fmla="*/ 91798 h 588447"/>
                <a:gd name="connsiteX6" fmla="*/ 5330568 w 5330568"/>
                <a:gd name="connsiteY6" fmla="*/ 477017 h 588447"/>
                <a:gd name="connsiteX7" fmla="*/ 5149897 w 5330568"/>
                <a:gd name="connsiteY7" fmla="*/ 543388 h 588447"/>
                <a:gd name="connsiteX8" fmla="*/ 3970761 w 5330568"/>
                <a:gd name="connsiteY8" fmla="*/ 574231 h 588447"/>
                <a:gd name="connsiteX9" fmla="*/ 1075161 w 5330568"/>
                <a:gd name="connsiteY9" fmla="*/ 584683 h 588447"/>
                <a:gd name="connsiteX10" fmla="*/ 256871 w 5330568"/>
                <a:gd name="connsiteY10" fmla="*/ 524338 h 588447"/>
                <a:gd name="connsiteX11" fmla="*/ 0 w 5330568"/>
                <a:gd name="connsiteY11" fmla="*/ 477017 h 588447"/>
                <a:gd name="connsiteX12" fmla="*/ 0 w 5330568"/>
                <a:gd name="connsiteY12" fmla="*/ 91798 h 588447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49897 w 5330568"/>
                <a:gd name="connsiteY7" fmla="*/ 543388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91798 h 589704"/>
                <a:gd name="connsiteX1" fmla="*/ 399746 w 5330568"/>
                <a:gd name="connsiteY1" fmla="*/ 44477 h 589704"/>
                <a:gd name="connsiteX2" fmla="*/ 1875261 w 5330568"/>
                <a:gd name="connsiteY2" fmla="*/ 51283 h 589704"/>
                <a:gd name="connsiteX3" fmla="*/ 4161261 w 5330568"/>
                <a:gd name="connsiteY3" fmla="*/ 40830 h 589704"/>
                <a:gd name="connsiteX4" fmla="*/ 5149897 w 5330568"/>
                <a:gd name="connsiteY4" fmla="*/ 6377 h 589704"/>
                <a:gd name="connsiteX5" fmla="*/ 5330568 w 5330568"/>
                <a:gd name="connsiteY5" fmla="*/ 91798 h 589704"/>
                <a:gd name="connsiteX6" fmla="*/ 5330568 w 5330568"/>
                <a:gd name="connsiteY6" fmla="*/ 477017 h 589704"/>
                <a:gd name="connsiteX7" fmla="*/ 5168947 w 5330568"/>
                <a:gd name="connsiteY7" fmla="*/ 571963 h 589704"/>
                <a:gd name="connsiteX8" fmla="*/ 3970761 w 5330568"/>
                <a:gd name="connsiteY8" fmla="*/ 574231 h 589704"/>
                <a:gd name="connsiteX9" fmla="*/ 1075161 w 5330568"/>
                <a:gd name="connsiteY9" fmla="*/ 584683 h 589704"/>
                <a:gd name="connsiteX10" fmla="*/ 256871 w 5330568"/>
                <a:gd name="connsiteY10" fmla="*/ 524338 h 589704"/>
                <a:gd name="connsiteX11" fmla="*/ 0 w 5330568"/>
                <a:gd name="connsiteY11" fmla="*/ 477017 h 589704"/>
                <a:gd name="connsiteX12" fmla="*/ 0 w 5330568"/>
                <a:gd name="connsiteY12" fmla="*/ 91798 h 589704"/>
                <a:gd name="connsiteX0" fmla="*/ 0 w 5330568"/>
                <a:gd name="connsiteY0" fmla="*/ 91798 h 584683"/>
                <a:gd name="connsiteX1" fmla="*/ 399746 w 5330568"/>
                <a:gd name="connsiteY1" fmla="*/ 44477 h 584683"/>
                <a:gd name="connsiteX2" fmla="*/ 1875261 w 5330568"/>
                <a:gd name="connsiteY2" fmla="*/ 51283 h 584683"/>
                <a:gd name="connsiteX3" fmla="*/ 4161261 w 5330568"/>
                <a:gd name="connsiteY3" fmla="*/ 40830 h 584683"/>
                <a:gd name="connsiteX4" fmla="*/ 5149897 w 5330568"/>
                <a:gd name="connsiteY4" fmla="*/ 6377 h 584683"/>
                <a:gd name="connsiteX5" fmla="*/ 5330568 w 5330568"/>
                <a:gd name="connsiteY5" fmla="*/ 91798 h 584683"/>
                <a:gd name="connsiteX6" fmla="*/ 5330568 w 5330568"/>
                <a:gd name="connsiteY6" fmla="*/ 477017 h 584683"/>
                <a:gd name="connsiteX7" fmla="*/ 5168947 w 5330568"/>
                <a:gd name="connsiteY7" fmla="*/ 571963 h 584683"/>
                <a:gd name="connsiteX8" fmla="*/ 3970761 w 5330568"/>
                <a:gd name="connsiteY8" fmla="*/ 574231 h 584683"/>
                <a:gd name="connsiteX9" fmla="*/ 1075161 w 5330568"/>
                <a:gd name="connsiteY9" fmla="*/ 584683 h 584683"/>
                <a:gd name="connsiteX10" fmla="*/ 256871 w 5330568"/>
                <a:gd name="connsiteY10" fmla="*/ 524338 h 584683"/>
                <a:gd name="connsiteX11" fmla="*/ 0 w 5330568"/>
                <a:gd name="connsiteY11" fmla="*/ 477017 h 584683"/>
                <a:gd name="connsiteX12" fmla="*/ 0 w 5330568"/>
                <a:gd name="connsiteY12" fmla="*/ 91798 h 584683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61261 w 5330568"/>
                <a:gd name="connsiteY3" fmla="*/ 619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1689 h 554574"/>
                <a:gd name="connsiteX1" fmla="*/ 399746 w 5330568"/>
                <a:gd name="connsiteY1" fmla="*/ 14368 h 554574"/>
                <a:gd name="connsiteX2" fmla="*/ 1875261 w 5330568"/>
                <a:gd name="connsiteY2" fmla="*/ 21174 h 554574"/>
                <a:gd name="connsiteX3" fmla="*/ 4161261 w 5330568"/>
                <a:gd name="connsiteY3" fmla="*/ 10721 h 554574"/>
                <a:gd name="connsiteX4" fmla="*/ 5159422 w 5330568"/>
                <a:gd name="connsiteY4" fmla="*/ 33418 h 554574"/>
                <a:gd name="connsiteX5" fmla="*/ 5330568 w 5330568"/>
                <a:gd name="connsiteY5" fmla="*/ 61689 h 554574"/>
                <a:gd name="connsiteX6" fmla="*/ 5330568 w 5330568"/>
                <a:gd name="connsiteY6" fmla="*/ 446908 h 554574"/>
                <a:gd name="connsiteX7" fmla="*/ 5168947 w 5330568"/>
                <a:gd name="connsiteY7" fmla="*/ 541854 h 554574"/>
                <a:gd name="connsiteX8" fmla="*/ 3970761 w 5330568"/>
                <a:gd name="connsiteY8" fmla="*/ 544122 h 554574"/>
                <a:gd name="connsiteX9" fmla="*/ 1075161 w 5330568"/>
                <a:gd name="connsiteY9" fmla="*/ 554574 h 554574"/>
                <a:gd name="connsiteX10" fmla="*/ 256871 w 5330568"/>
                <a:gd name="connsiteY10" fmla="*/ 494229 h 554574"/>
                <a:gd name="connsiteX11" fmla="*/ 0 w 5330568"/>
                <a:gd name="connsiteY11" fmla="*/ 446908 h 554574"/>
                <a:gd name="connsiteX12" fmla="*/ 0 w 5330568"/>
                <a:gd name="connsiteY12" fmla="*/ 61689 h 55457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75261 w 5330568"/>
                <a:gd name="connsiteY2" fmla="*/ 1665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59422 w 5330568"/>
                <a:gd name="connsiteY4" fmla="*/ 2889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62669 h 555554"/>
                <a:gd name="connsiteX1" fmla="*/ 399746 w 5330568"/>
                <a:gd name="connsiteY1" fmla="*/ 15348 h 555554"/>
                <a:gd name="connsiteX2" fmla="*/ 1894311 w 5330568"/>
                <a:gd name="connsiteY2" fmla="*/ 41204 h 555554"/>
                <a:gd name="connsiteX3" fmla="*/ 4170786 w 5330568"/>
                <a:gd name="connsiteY3" fmla="*/ 68851 h 555554"/>
                <a:gd name="connsiteX4" fmla="*/ 5178472 w 5330568"/>
                <a:gd name="connsiteY4" fmla="*/ 15348 h 555554"/>
                <a:gd name="connsiteX5" fmla="*/ 5330568 w 5330568"/>
                <a:gd name="connsiteY5" fmla="*/ 62669 h 555554"/>
                <a:gd name="connsiteX6" fmla="*/ 5330568 w 5330568"/>
                <a:gd name="connsiteY6" fmla="*/ 447888 h 555554"/>
                <a:gd name="connsiteX7" fmla="*/ 5168947 w 5330568"/>
                <a:gd name="connsiteY7" fmla="*/ 542834 h 555554"/>
                <a:gd name="connsiteX8" fmla="*/ 3970761 w 5330568"/>
                <a:gd name="connsiteY8" fmla="*/ 545102 h 555554"/>
                <a:gd name="connsiteX9" fmla="*/ 1075161 w 5330568"/>
                <a:gd name="connsiteY9" fmla="*/ 555554 h 555554"/>
                <a:gd name="connsiteX10" fmla="*/ 256871 w 5330568"/>
                <a:gd name="connsiteY10" fmla="*/ 495209 h 555554"/>
                <a:gd name="connsiteX11" fmla="*/ 0 w 5330568"/>
                <a:gd name="connsiteY11" fmla="*/ 447888 h 555554"/>
                <a:gd name="connsiteX12" fmla="*/ 0 w 5330568"/>
                <a:gd name="connsiteY12" fmla="*/ 62669 h 555554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30568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30568"/>
                <a:gd name="connsiteY0" fmla="*/ 57165 h 550050"/>
                <a:gd name="connsiteX1" fmla="*/ 399746 w 5330568"/>
                <a:gd name="connsiteY1" fmla="*/ 9844 h 550050"/>
                <a:gd name="connsiteX2" fmla="*/ 1894311 w 5330568"/>
                <a:gd name="connsiteY2" fmla="*/ 35700 h 550050"/>
                <a:gd name="connsiteX3" fmla="*/ 4170786 w 5330568"/>
                <a:gd name="connsiteY3" fmla="*/ 63347 h 550050"/>
                <a:gd name="connsiteX4" fmla="*/ 5178472 w 5330568"/>
                <a:gd name="connsiteY4" fmla="*/ 9844 h 550050"/>
                <a:gd name="connsiteX5" fmla="*/ 5330568 w 5330568"/>
                <a:gd name="connsiteY5" fmla="*/ 57165 h 550050"/>
                <a:gd name="connsiteX6" fmla="*/ 5301993 w 5330568"/>
                <a:gd name="connsiteY6" fmla="*/ 442384 h 550050"/>
                <a:gd name="connsiteX7" fmla="*/ 5168947 w 5330568"/>
                <a:gd name="connsiteY7" fmla="*/ 537330 h 550050"/>
                <a:gd name="connsiteX8" fmla="*/ 3970761 w 5330568"/>
                <a:gd name="connsiteY8" fmla="*/ 539598 h 550050"/>
                <a:gd name="connsiteX9" fmla="*/ 1075161 w 5330568"/>
                <a:gd name="connsiteY9" fmla="*/ 550050 h 550050"/>
                <a:gd name="connsiteX10" fmla="*/ 256871 w 5330568"/>
                <a:gd name="connsiteY10" fmla="*/ 489705 h 550050"/>
                <a:gd name="connsiteX11" fmla="*/ 0 w 5330568"/>
                <a:gd name="connsiteY11" fmla="*/ 442384 h 550050"/>
                <a:gd name="connsiteX12" fmla="*/ 0 w 5330568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0 w 5321043"/>
                <a:gd name="connsiteY0" fmla="*/ 57165 h 550050"/>
                <a:gd name="connsiteX1" fmla="*/ 399746 w 5321043"/>
                <a:gd name="connsiteY1" fmla="*/ 9844 h 550050"/>
                <a:gd name="connsiteX2" fmla="*/ 1894311 w 5321043"/>
                <a:gd name="connsiteY2" fmla="*/ 35700 h 550050"/>
                <a:gd name="connsiteX3" fmla="*/ 4170786 w 5321043"/>
                <a:gd name="connsiteY3" fmla="*/ 63347 h 550050"/>
                <a:gd name="connsiteX4" fmla="*/ 5178472 w 5321043"/>
                <a:gd name="connsiteY4" fmla="*/ 9844 h 550050"/>
                <a:gd name="connsiteX5" fmla="*/ 5321043 w 5321043"/>
                <a:gd name="connsiteY5" fmla="*/ 66690 h 550050"/>
                <a:gd name="connsiteX6" fmla="*/ 5301993 w 5321043"/>
                <a:gd name="connsiteY6" fmla="*/ 442384 h 550050"/>
                <a:gd name="connsiteX7" fmla="*/ 5168947 w 5321043"/>
                <a:gd name="connsiteY7" fmla="*/ 537330 h 550050"/>
                <a:gd name="connsiteX8" fmla="*/ 3970761 w 5321043"/>
                <a:gd name="connsiteY8" fmla="*/ 539598 h 550050"/>
                <a:gd name="connsiteX9" fmla="*/ 1075161 w 5321043"/>
                <a:gd name="connsiteY9" fmla="*/ 550050 h 550050"/>
                <a:gd name="connsiteX10" fmla="*/ 256871 w 5321043"/>
                <a:gd name="connsiteY10" fmla="*/ 489705 h 550050"/>
                <a:gd name="connsiteX11" fmla="*/ 0 w 5321043"/>
                <a:gd name="connsiteY11" fmla="*/ 442384 h 550050"/>
                <a:gd name="connsiteX12" fmla="*/ 0 w 5321043"/>
                <a:gd name="connsiteY12" fmla="*/ 57165 h 550050"/>
                <a:gd name="connsiteX0" fmla="*/ 37 w 5321080"/>
                <a:gd name="connsiteY0" fmla="*/ 57165 h 550050"/>
                <a:gd name="connsiteX1" fmla="*/ 399783 w 5321080"/>
                <a:gd name="connsiteY1" fmla="*/ 9844 h 550050"/>
                <a:gd name="connsiteX2" fmla="*/ 1894348 w 5321080"/>
                <a:gd name="connsiteY2" fmla="*/ 35700 h 550050"/>
                <a:gd name="connsiteX3" fmla="*/ 4170823 w 5321080"/>
                <a:gd name="connsiteY3" fmla="*/ 63347 h 550050"/>
                <a:gd name="connsiteX4" fmla="*/ 5178509 w 5321080"/>
                <a:gd name="connsiteY4" fmla="*/ 9844 h 550050"/>
                <a:gd name="connsiteX5" fmla="*/ 5321080 w 5321080"/>
                <a:gd name="connsiteY5" fmla="*/ 66690 h 550050"/>
                <a:gd name="connsiteX6" fmla="*/ 5302030 w 5321080"/>
                <a:gd name="connsiteY6" fmla="*/ 442384 h 550050"/>
                <a:gd name="connsiteX7" fmla="*/ 5168984 w 5321080"/>
                <a:gd name="connsiteY7" fmla="*/ 537330 h 550050"/>
                <a:gd name="connsiteX8" fmla="*/ 3970798 w 5321080"/>
                <a:gd name="connsiteY8" fmla="*/ 539598 h 550050"/>
                <a:gd name="connsiteX9" fmla="*/ 1075198 w 5321080"/>
                <a:gd name="connsiteY9" fmla="*/ 550050 h 550050"/>
                <a:gd name="connsiteX10" fmla="*/ 256908 w 5321080"/>
                <a:gd name="connsiteY10" fmla="*/ 489705 h 550050"/>
                <a:gd name="connsiteX11" fmla="*/ 37 w 5321080"/>
                <a:gd name="connsiteY11" fmla="*/ 442384 h 550050"/>
                <a:gd name="connsiteX12" fmla="*/ 25039 w 5321080"/>
                <a:gd name="connsiteY12" fmla="*/ 259266 h 550050"/>
                <a:gd name="connsiteX13" fmla="*/ 37 w 5321080"/>
                <a:gd name="connsiteY13" fmla="*/ 57165 h 550050"/>
                <a:gd name="connsiteX0" fmla="*/ 15 w 5321058"/>
                <a:gd name="connsiteY0" fmla="*/ 57165 h 550050"/>
                <a:gd name="connsiteX1" fmla="*/ 399761 w 5321058"/>
                <a:gd name="connsiteY1" fmla="*/ 9844 h 550050"/>
                <a:gd name="connsiteX2" fmla="*/ 1894326 w 5321058"/>
                <a:gd name="connsiteY2" fmla="*/ 35700 h 550050"/>
                <a:gd name="connsiteX3" fmla="*/ 4170801 w 5321058"/>
                <a:gd name="connsiteY3" fmla="*/ 63347 h 550050"/>
                <a:gd name="connsiteX4" fmla="*/ 5178487 w 5321058"/>
                <a:gd name="connsiteY4" fmla="*/ 9844 h 550050"/>
                <a:gd name="connsiteX5" fmla="*/ 5321058 w 5321058"/>
                <a:gd name="connsiteY5" fmla="*/ 66690 h 550050"/>
                <a:gd name="connsiteX6" fmla="*/ 5302008 w 5321058"/>
                <a:gd name="connsiteY6" fmla="*/ 442384 h 550050"/>
                <a:gd name="connsiteX7" fmla="*/ 5168962 w 5321058"/>
                <a:gd name="connsiteY7" fmla="*/ 537330 h 550050"/>
                <a:gd name="connsiteX8" fmla="*/ 3970776 w 5321058"/>
                <a:gd name="connsiteY8" fmla="*/ 539598 h 550050"/>
                <a:gd name="connsiteX9" fmla="*/ 1075176 w 5321058"/>
                <a:gd name="connsiteY9" fmla="*/ 550050 h 550050"/>
                <a:gd name="connsiteX10" fmla="*/ 256886 w 5321058"/>
                <a:gd name="connsiteY10" fmla="*/ 489705 h 550050"/>
                <a:gd name="connsiteX11" fmla="*/ 15 w 5321058"/>
                <a:gd name="connsiteY11" fmla="*/ 442384 h 550050"/>
                <a:gd name="connsiteX12" fmla="*/ 72642 w 5321058"/>
                <a:gd name="connsiteY12" fmla="*/ 230691 h 550050"/>
                <a:gd name="connsiteX13" fmla="*/ 15 w 5321058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1075218 w 5321100"/>
                <a:gd name="connsiteY9" fmla="*/ 550050 h 550050"/>
                <a:gd name="connsiteX10" fmla="*/ 256928 w 5321100"/>
                <a:gd name="connsiteY10" fmla="*/ 489705 h 550050"/>
                <a:gd name="connsiteX11" fmla="*/ 57 w 5321100"/>
                <a:gd name="connsiteY11" fmla="*/ 442384 h 550050"/>
                <a:gd name="connsiteX12" fmla="*/ 15534 w 5321100"/>
                <a:gd name="connsiteY12" fmla="*/ 221166 h 550050"/>
                <a:gd name="connsiteX13" fmla="*/ 57 w 5321100"/>
                <a:gd name="connsiteY13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894368 w 5321100"/>
                <a:gd name="connsiteY2" fmla="*/ 35700 h 550050"/>
                <a:gd name="connsiteX3" fmla="*/ 4170843 w 5321100"/>
                <a:gd name="connsiteY3" fmla="*/ 63347 h 550050"/>
                <a:gd name="connsiteX4" fmla="*/ 5178529 w 5321100"/>
                <a:gd name="connsiteY4" fmla="*/ 9844 h 550050"/>
                <a:gd name="connsiteX5" fmla="*/ 5321100 w 5321100"/>
                <a:gd name="connsiteY5" fmla="*/ 66690 h 550050"/>
                <a:gd name="connsiteX6" fmla="*/ 5302050 w 5321100"/>
                <a:gd name="connsiteY6" fmla="*/ 442384 h 550050"/>
                <a:gd name="connsiteX7" fmla="*/ 5169004 w 5321100"/>
                <a:gd name="connsiteY7" fmla="*/ 537330 h 550050"/>
                <a:gd name="connsiteX8" fmla="*/ 3970818 w 5321100"/>
                <a:gd name="connsiteY8" fmla="*/ 539598 h 550050"/>
                <a:gd name="connsiteX9" fmla="*/ 2406309 w 5321100"/>
                <a:gd name="connsiteY9" fmla="*/ 525966 h 550050"/>
                <a:gd name="connsiteX10" fmla="*/ 1075218 w 5321100"/>
                <a:gd name="connsiteY10" fmla="*/ 550050 h 550050"/>
                <a:gd name="connsiteX11" fmla="*/ 256928 w 5321100"/>
                <a:gd name="connsiteY11" fmla="*/ 489705 h 550050"/>
                <a:gd name="connsiteX12" fmla="*/ 57 w 5321100"/>
                <a:gd name="connsiteY12" fmla="*/ 442384 h 550050"/>
                <a:gd name="connsiteX13" fmla="*/ 15534 w 5321100"/>
                <a:gd name="connsiteY13" fmla="*/ 221166 h 550050"/>
                <a:gd name="connsiteX14" fmla="*/ 57 w 5321100"/>
                <a:gd name="connsiteY14" fmla="*/ 57165 h 550050"/>
                <a:gd name="connsiteX0" fmla="*/ 57 w 5321100"/>
                <a:gd name="connsiteY0" fmla="*/ 57165 h 550050"/>
                <a:gd name="connsiteX1" fmla="*/ 399803 w 5321100"/>
                <a:gd name="connsiteY1" fmla="*/ 9844 h 550050"/>
                <a:gd name="connsiteX2" fmla="*/ 1129959 w 5321100"/>
                <a:gd name="connsiteY2" fmla="*/ 49716 h 550050"/>
                <a:gd name="connsiteX3" fmla="*/ 1894368 w 5321100"/>
                <a:gd name="connsiteY3" fmla="*/ 35700 h 550050"/>
                <a:gd name="connsiteX4" fmla="*/ 4170843 w 5321100"/>
                <a:gd name="connsiteY4" fmla="*/ 63347 h 550050"/>
                <a:gd name="connsiteX5" fmla="*/ 5178529 w 5321100"/>
                <a:gd name="connsiteY5" fmla="*/ 9844 h 550050"/>
                <a:gd name="connsiteX6" fmla="*/ 5321100 w 5321100"/>
                <a:gd name="connsiteY6" fmla="*/ 66690 h 550050"/>
                <a:gd name="connsiteX7" fmla="*/ 5302050 w 5321100"/>
                <a:gd name="connsiteY7" fmla="*/ 442384 h 550050"/>
                <a:gd name="connsiteX8" fmla="*/ 5169004 w 5321100"/>
                <a:gd name="connsiteY8" fmla="*/ 537330 h 550050"/>
                <a:gd name="connsiteX9" fmla="*/ 3970818 w 5321100"/>
                <a:gd name="connsiteY9" fmla="*/ 539598 h 550050"/>
                <a:gd name="connsiteX10" fmla="*/ 2406309 w 5321100"/>
                <a:gd name="connsiteY10" fmla="*/ 525966 h 550050"/>
                <a:gd name="connsiteX11" fmla="*/ 1075218 w 5321100"/>
                <a:gd name="connsiteY11" fmla="*/ 550050 h 550050"/>
                <a:gd name="connsiteX12" fmla="*/ 256928 w 5321100"/>
                <a:gd name="connsiteY12" fmla="*/ 489705 h 550050"/>
                <a:gd name="connsiteX13" fmla="*/ 57 w 5321100"/>
                <a:gd name="connsiteY13" fmla="*/ 442384 h 550050"/>
                <a:gd name="connsiteX14" fmla="*/ 15534 w 5321100"/>
                <a:gd name="connsiteY14" fmla="*/ 221166 h 550050"/>
                <a:gd name="connsiteX15" fmla="*/ 57 w 5321100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984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  <a:gd name="connsiteX0" fmla="*/ 57 w 5351881"/>
                <a:gd name="connsiteY0" fmla="*/ 57165 h 550050"/>
                <a:gd name="connsiteX1" fmla="*/ 399803 w 5351881"/>
                <a:gd name="connsiteY1" fmla="*/ 9844 h 550050"/>
                <a:gd name="connsiteX2" fmla="*/ 1129959 w 5351881"/>
                <a:gd name="connsiteY2" fmla="*/ 49716 h 550050"/>
                <a:gd name="connsiteX3" fmla="*/ 1894368 w 5351881"/>
                <a:gd name="connsiteY3" fmla="*/ 35700 h 550050"/>
                <a:gd name="connsiteX4" fmla="*/ 4170843 w 5351881"/>
                <a:gd name="connsiteY4" fmla="*/ 63347 h 550050"/>
                <a:gd name="connsiteX5" fmla="*/ 5178529 w 5351881"/>
                <a:gd name="connsiteY5" fmla="*/ 33074 h 550050"/>
                <a:gd name="connsiteX6" fmla="*/ 5351881 w 5351881"/>
                <a:gd name="connsiteY6" fmla="*/ 124763 h 550050"/>
                <a:gd name="connsiteX7" fmla="*/ 5302050 w 5351881"/>
                <a:gd name="connsiteY7" fmla="*/ 442384 h 550050"/>
                <a:gd name="connsiteX8" fmla="*/ 5169004 w 5351881"/>
                <a:gd name="connsiteY8" fmla="*/ 537330 h 550050"/>
                <a:gd name="connsiteX9" fmla="*/ 3970818 w 5351881"/>
                <a:gd name="connsiteY9" fmla="*/ 539598 h 550050"/>
                <a:gd name="connsiteX10" fmla="*/ 2406309 w 5351881"/>
                <a:gd name="connsiteY10" fmla="*/ 525966 h 550050"/>
                <a:gd name="connsiteX11" fmla="*/ 1075218 w 5351881"/>
                <a:gd name="connsiteY11" fmla="*/ 550050 h 550050"/>
                <a:gd name="connsiteX12" fmla="*/ 256928 w 5351881"/>
                <a:gd name="connsiteY12" fmla="*/ 489705 h 550050"/>
                <a:gd name="connsiteX13" fmla="*/ 57 w 5351881"/>
                <a:gd name="connsiteY13" fmla="*/ 442384 h 550050"/>
                <a:gd name="connsiteX14" fmla="*/ 15534 w 5351881"/>
                <a:gd name="connsiteY14" fmla="*/ 221166 h 550050"/>
                <a:gd name="connsiteX15" fmla="*/ 57 w 5351881"/>
                <a:gd name="connsiteY15" fmla="*/ 57165 h 55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51881" h="550050">
                  <a:moveTo>
                    <a:pt x="57" y="57165"/>
                  </a:moveTo>
                  <a:cubicBezTo>
                    <a:pt x="57" y="-32096"/>
                    <a:pt x="310542" y="9844"/>
                    <a:pt x="399803" y="9844"/>
                  </a:cubicBezTo>
                  <a:cubicBezTo>
                    <a:pt x="589707" y="2253"/>
                    <a:pt x="880865" y="45407"/>
                    <a:pt x="1129959" y="49716"/>
                  </a:cubicBezTo>
                  <a:cubicBezTo>
                    <a:pt x="1379053" y="54025"/>
                    <a:pt x="1389142" y="27078"/>
                    <a:pt x="1894368" y="35700"/>
                  </a:cubicBezTo>
                  <a:lnTo>
                    <a:pt x="4170843" y="63347"/>
                  </a:lnTo>
                  <a:cubicBezTo>
                    <a:pt x="4721378" y="57450"/>
                    <a:pt x="4996345" y="18229"/>
                    <a:pt x="5178529" y="33074"/>
                  </a:cubicBezTo>
                  <a:cubicBezTo>
                    <a:pt x="5267790" y="33074"/>
                    <a:pt x="5351881" y="35502"/>
                    <a:pt x="5351881" y="124763"/>
                  </a:cubicBezTo>
                  <a:cubicBezTo>
                    <a:pt x="5297906" y="297619"/>
                    <a:pt x="5308400" y="317153"/>
                    <a:pt x="5302050" y="442384"/>
                  </a:cubicBezTo>
                  <a:cubicBezTo>
                    <a:pt x="5302050" y="531645"/>
                    <a:pt x="5258265" y="537330"/>
                    <a:pt x="5169004" y="537330"/>
                  </a:cubicBezTo>
                  <a:cubicBezTo>
                    <a:pt x="4785484" y="503161"/>
                    <a:pt x="4363863" y="573767"/>
                    <a:pt x="3970818" y="539598"/>
                  </a:cubicBezTo>
                  <a:cubicBezTo>
                    <a:pt x="3449315" y="547754"/>
                    <a:pt x="2927812" y="517810"/>
                    <a:pt x="2406309" y="525966"/>
                  </a:cubicBezTo>
                  <a:lnTo>
                    <a:pt x="1075218" y="550050"/>
                  </a:lnTo>
                  <a:cubicBezTo>
                    <a:pt x="805630" y="548985"/>
                    <a:pt x="555091" y="519345"/>
                    <a:pt x="256928" y="489705"/>
                  </a:cubicBezTo>
                  <a:cubicBezTo>
                    <a:pt x="167667" y="489705"/>
                    <a:pt x="57" y="531645"/>
                    <a:pt x="57" y="442384"/>
                  </a:cubicBezTo>
                  <a:cubicBezTo>
                    <a:pt x="-1134" y="378170"/>
                    <a:pt x="16725" y="285380"/>
                    <a:pt x="15534" y="221166"/>
                  </a:cubicBezTo>
                  <a:lnTo>
                    <a:pt x="57" y="57165"/>
                  </a:lnTo>
                  <a:close/>
                </a:path>
              </a:pathLst>
            </a:custGeom>
            <a:solidFill>
              <a:srgbClr val="F298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63C5BA55-452A-556D-F188-05F1D49E060F}"/>
                </a:ext>
              </a:extLst>
            </p:cNvPr>
            <p:cNvSpPr txBox="1"/>
            <p:nvPr/>
          </p:nvSpPr>
          <p:spPr>
            <a:xfrm>
              <a:off x="6529523" y="595021"/>
              <a:ext cx="3375490" cy="8941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ndara" panose="020E0502030303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 concepção e a elaboração de um projeto</a:t>
              </a:r>
              <a:endPara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3D6D2E5-A073-D155-FC37-AB02ABD89A9E}"/>
              </a:ext>
            </a:extLst>
          </p:cNvPr>
          <p:cNvSpPr txBox="1"/>
          <p:nvPr/>
        </p:nvSpPr>
        <p:spPr>
          <a:xfrm>
            <a:off x="548086" y="3607258"/>
            <a:ext cx="94407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Simulando a concepção de um projeto: Instrumento 1 – Ficha de Pré-projeto</a:t>
            </a:r>
          </a:p>
        </p:txBody>
      </p:sp>
      <p:sp>
        <p:nvSpPr>
          <p:cNvPr id="19" name="Retângulo Arredondado 7">
            <a:extLst>
              <a:ext uri="{FF2B5EF4-FFF2-40B4-BE49-F238E27FC236}">
                <a16:creationId xmlns:a16="http://schemas.microsoft.com/office/drawing/2014/main" id="{E08D2EBD-5F74-86D8-D7EC-E14371B87E16}"/>
              </a:ext>
            </a:extLst>
          </p:cNvPr>
          <p:cNvSpPr/>
          <p:nvPr/>
        </p:nvSpPr>
        <p:spPr>
          <a:xfrm flipH="1" flipV="1">
            <a:off x="557308" y="4287431"/>
            <a:ext cx="2396766" cy="531474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12CCEAC-2F7D-F17A-4A78-53044E511C4F}"/>
              </a:ext>
            </a:extLst>
          </p:cNvPr>
          <p:cNvSpPr txBox="1"/>
          <p:nvPr/>
        </p:nvSpPr>
        <p:spPr>
          <a:xfrm>
            <a:off x="630194" y="4306899"/>
            <a:ext cx="22509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2º MOMENTO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A3B481F-EDF0-DE76-09AE-495307C35C42}"/>
              </a:ext>
            </a:extLst>
          </p:cNvPr>
          <p:cNvSpPr txBox="1"/>
          <p:nvPr/>
        </p:nvSpPr>
        <p:spPr>
          <a:xfrm>
            <a:off x="548086" y="4849587"/>
            <a:ext cx="105042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Praticando a elaboração de um projeto: Instrumento 2 – Ficha de Construção do Projeto</a:t>
            </a:r>
          </a:p>
        </p:txBody>
      </p:sp>
      <p:sp>
        <p:nvSpPr>
          <p:cNvPr id="2" name="Retângulo Arredondado 7">
            <a:extLst>
              <a:ext uri="{FF2B5EF4-FFF2-40B4-BE49-F238E27FC236}">
                <a16:creationId xmlns:a16="http://schemas.microsoft.com/office/drawing/2014/main" id="{72817E8A-E78B-C0C2-B14E-9B0987ABDCFC}"/>
              </a:ext>
            </a:extLst>
          </p:cNvPr>
          <p:cNvSpPr/>
          <p:nvPr/>
        </p:nvSpPr>
        <p:spPr>
          <a:xfrm flipH="1" flipV="1">
            <a:off x="566530" y="5529760"/>
            <a:ext cx="2396766" cy="531474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34F10FB-FD50-50D8-1611-13489D4F63DA}"/>
              </a:ext>
            </a:extLst>
          </p:cNvPr>
          <p:cNvSpPr txBox="1"/>
          <p:nvPr/>
        </p:nvSpPr>
        <p:spPr>
          <a:xfrm>
            <a:off x="639416" y="5549228"/>
            <a:ext cx="22509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3º MOMENTO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3BF5835-2CB1-9985-2BA0-3C559CF51428}"/>
              </a:ext>
            </a:extLst>
          </p:cNvPr>
          <p:cNvSpPr txBox="1"/>
          <p:nvPr/>
        </p:nvSpPr>
        <p:spPr>
          <a:xfrm>
            <a:off x="557308" y="6091916"/>
            <a:ext cx="371651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Compartilhando as ideias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6E9CF4A-5D7B-36A6-716B-61DA4F2E11F5}"/>
              </a:ext>
            </a:extLst>
          </p:cNvPr>
          <p:cNvSpPr txBox="1"/>
          <p:nvPr/>
        </p:nvSpPr>
        <p:spPr>
          <a:xfrm>
            <a:off x="3275045" y="2205316"/>
            <a:ext cx="5620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Organização da turma em 5 grupos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59" y="222551"/>
            <a:ext cx="4749196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616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963095" y="2369984"/>
            <a:ext cx="6839768" cy="3892307"/>
            <a:chOff x="963095" y="2369984"/>
            <a:chExt cx="6839768" cy="3892307"/>
          </a:xfrm>
        </p:grpSpPr>
        <p:sp>
          <p:nvSpPr>
            <p:cNvPr id="4" name="Título 1"/>
            <p:cNvSpPr>
              <a:spLocks/>
            </p:cNvSpPr>
            <p:nvPr/>
          </p:nvSpPr>
          <p:spPr bwMode="auto">
            <a:xfrm rot="433239">
              <a:off x="963095" y="2478531"/>
              <a:ext cx="6690249" cy="3675215"/>
            </a:xfrm>
            <a:prstGeom prst="ellipse">
              <a:avLst/>
            </a:prstGeom>
            <a:solidFill>
              <a:srgbClr val="FFD6BB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/>
                </a:rPr>
                <a:t>Para ir além</a:t>
              </a:r>
              <a:endPara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ndara" panose="020E0502030303020204" pitchFamily="34" charset="0"/>
                <a:ea typeface="Cambria Math" panose="02040503050406030204" pitchFamily="18" charset="0"/>
                <a:cs typeface="Dubai Medium" panose="020B0603030403030204"/>
              </a:endParaRPr>
            </a:p>
          </p:txBody>
        </p:sp>
        <p:sp>
          <p:nvSpPr>
            <p:cNvPr id="5" name="Título 1"/>
            <p:cNvSpPr>
              <a:spLocks/>
            </p:cNvSpPr>
            <p:nvPr/>
          </p:nvSpPr>
          <p:spPr bwMode="auto">
            <a:xfrm rot="433239">
              <a:off x="1119450" y="2369984"/>
              <a:ext cx="6683413" cy="3892307"/>
            </a:xfrm>
            <a:prstGeom prst="ellipse">
              <a:avLst/>
            </a:prstGeom>
            <a:noFill/>
            <a:ln w="57150">
              <a:solidFill>
                <a:schemeClr val="tx1">
                  <a:lumMod val="65000"/>
                  <a:lumOff val="3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5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 Extra Bold" panose="020B0803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6575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05604" y="846415"/>
            <a:ext cx="10405939" cy="646331"/>
          </a:xfrm>
          <a:prstGeom prst="rect">
            <a:avLst/>
          </a:prstGeom>
          <a:noFill/>
          <a:ln w="57150">
            <a:noFill/>
          </a:ln>
        </p:spPr>
        <p:txBody>
          <a:bodyPr wrap="square" anchor="ctr">
            <a:spAutoFit/>
          </a:bodyPr>
          <a:lstStyle/>
          <a:p>
            <a:r>
              <a:rPr lang="pt-B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Encaminhamentos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6BF6050-F306-20DB-CDC5-12EC5C94FA57}"/>
              </a:ext>
            </a:extLst>
          </p:cNvPr>
          <p:cNvSpPr txBox="1"/>
          <p:nvPr/>
        </p:nvSpPr>
        <p:spPr>
          <a:xfrm>
            <a:off x="429441" y="2044005"/>
            <a:ext cx="11333117" cy="2610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2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Todos os materiais referentes à formação serão disponibilizados;</a:t>
            </a:r>
          </a:p>
          <a:p>
            <a:pPr marL="457200" indent="-457200" algn="just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2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Apropriação dos referenciais teóricos (principais e complementares);</a:t>
            </a:r>
          </a:p>
          <a:p>
            <a:pPr marL="457200" indent="-457200" algn="just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2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Impressão dos instrumentos para realização da oficina;</a:t>
            </a:r>
          </a:p>
          <a:p>
            <a:pPr marL="457200" indent="-457200" algn="just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2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Organização do Ciclo Formativo Municipal. </a:t>
            </a:r>
          </a:p>
        </p:txBody>
      </p:sp>
    </p:spTree>
    <p:extLst>
      <p:ext uri="{BB962C8B-B14F-4D97-AF65-F5344CB8AC3E}">
        <p14:creationId xmlns:p14="http://schemas.microsoft.com/office/powerpoint/2010/main" val="17517834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>
            <a:extLst>
              <a:ext uri="{FF2B5EF4-FFF2-40B4-BE49-F238E27FC236}">
                <a16:creationId xmlns:a16="http://schemas.microsoft.com/office/drawing/2014/main" id="{379BDABE-08FB-4417-94B7-BF6866B8EDE1}"/>
              </a:ext>
            </a:extLst>
          </p:cNvPr>
          <p:cNvSpPr txBox="1"/>
          <p:nvPr/>
        </p:nvSpPr>
        <p:spPr>
          <a:xfrm>
            <a:off x="446156" y="600652"/>
            <a:ext cx="5053013" cy="646113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REFERÊNCIAS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1F3864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5" name="Google Shape;94;p3">
            <a:extLst>
              <a:ext uri="{FF2B5EF4-FFF2-40B4-BE49-F238E27FC236}">
                <a16:creationId xmlns:a16="http://schemas.microsoft.com/office/drawing/2014/main" id="{24EBD329-1164-4D31-BA91-8D667225FA82}"/>
              </a:ext>
            </a:extLst>
          </p:cNvPr>
          <p:cNvSpPr txBox="1"/>
          <p:nvPr/>
        </p:nvSpPr>
        <p:spPr>
          <a:xfrm>
            <a:off x="446156" y="1246765"/>
            <a:ext cx="11299688" cy="4847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ARAÚJO, Ulisses Ferreira de.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Pedagogia de projetos e direitos humanos: caminhos para uma educação em valores. </a:t>
            </a:r>
            <a:r>
              <a:rPr lang="pt-B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Pro-Posições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v. 19, n. 2 (56) - maio/ago. 2008. Disponível em: </a:t>
            </a:r>
            <a:r>
              <a:rPr lang="pt-BR" sz="12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4"/>
              </a:rPr>
              <a:t>https://www.scielo.br/j/pp/a/4C4TS3TWm4z3DhthHTPSsjn/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Acesso em: 17 de maio de 2024.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FREIRE, Paulo.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Pedagogia do Oprimido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17ª edição, Rio de Janeiro, Paz e Terra, 1987. 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HERNÁNDEZ, F.; VENTURA, M.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organização do currículo por projetos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Porto Alegre: Artes Médicas, 1998.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BRASIL. Ministério da Educação.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Base Nacional Comum Curricular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Brasília: MEC, 2018.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BRASIL. Ministério de Educação e Cultura.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LDB - Lei nº 9394/96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de 20 de dezembro de 1996.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MACHADO, N.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Epistemologia e Didática: as concepções de conhecimento e inteligência e a prática docente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São Paulo: Cortez, 1995.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PROJECT MANAGEMENT INSTITUTE (PMI).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 guia do conjunto de conhecimentos em gerenciamento de projetos 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(Guia PMBOK®). 6. ed. EUA: Project Management </a:t>
            </a:r>
            <a:r>
              <a:rPr lang="pt-B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Institute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2017.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BRITO, Jorge Nei; SABARIZ, Antônio </a:t>
            </a:r>
            <a:r>
              <a:rPr lang="pt-B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Luis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Ribeiro.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Elaboração e gestão de projetos educacionais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Minas Gerais: UFSJ, 2011.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BRENTANO, Ana Benedita Guedes.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que é um projeto institucional?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Nova Escola. Gestão Escolar, 2014. Disponível em: https://gestaoescolar.org.br/</a:t>
            </a:r>
            <a:r>
              <a:rPr lang="pt-B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conteudo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/136/o-que-e-um-projeto-institucional. Acesso em: 05 jun. 2024.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CEDAC (Comunidade Educativa).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que revela o espaço escolar?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Um livro para diretores de escola – São Paulo, Ed. Moderna, 2013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ENAP (Escola Nacional de Administração Pública).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Gestão de Projetos Educacionais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Brasília, DF, 2021. Disponível em: https://www.escolavirtual.gov.br/curso/415. Acesso em: 05 jun. 2024.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FRANÇA, Denise Mendes; OLIVEIRA, Marcos </a:t>
            </a:r>
            <a:r>
              <a:rPr lang="pt-BR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Antonio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Almeida de.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Tipos de Projetos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Cuiabá – MT: UFMT, 2015.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7 dicas para implementar a pedagogia de projetos em sua escola. Publicado em </a:t>
            </a:r>
            <a:r>
              <a:rPr lang="pt-BR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GESTÃO ESCOLAR 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19 de Setembro | 2017. Disponível em: </a:t>
            </a:r>
            <a:r>
              <a:rPr lang="pt-BR" sz="12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5"/>
              </a:rPr>
              <a:t>https://gestaoescolar.org.br/</a:t>
            </a:r>
            <a:r>
              <a:rPr lang="pt-BR" sz="1200" u="sng" dirty="0" err="1">
                <a:solidFill>
                  <a:srgbClr val="0563C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5"/>
              </a:rPr>
              <a:t>conteudo</a:t>
            </a:r>
            <a:r>
              <a:rPr lang="pt-BR" sz="12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5"/>
              </a:rPr>
              <a:t>/1881/blog-coordenadoras-em-acao-7-dicas-para-implementar-a-pedagogia-de-projetos-em-sua-escola</a:t>
            </a:r>
            <a:r>
              <a:rPr lang="pt-BR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Acesso em: 17 de maio de 2024.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777099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16681</TotalTime>
  <Words>2776</Words>
  <Application>Microsoft Office PowerPoint</Application>
  <PresentationFormat>Widescreen</PresentationFormat>
  <Paragraphs>281</Paragraphs>
  <Slides>48</Slides>
  <Notes>8</Notes>
  <HiddenSlides>0</HiddenSlides>
  <MMClips>1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48</vt:i4>
      </vt:variant>
    </vt:vector>
  </HeadingPairs>
  <TitlesOfParts>
    <vt:vector size="60" baseType="lpstr">
      <vt:lpstr>Arial</vt:lpstr>
      <vt:lpstr>Arial Black</vt:lpstr>
      <vt:lpstr>Arial Narrow</vt:lpstr>
      <vt:lpstr>Calibri</vt:lpstr>
      <vt:lpstr>Calibri Light</vt:lpstr>
      <vt:lpstr>Candara</vt:lpstr>
      <vt:lpstr>Noto Sans Symbols</vt:lpstr>
      <vt:lpstr>OpenSans</vt:lpstr>
      <vt:lpstr>Papa Bear</vt:lpstr>
      <vt:lpstr>Tw Cen MT Condensed Extra Bold</vt:lpstr>
      <vt:lpstr>2_Tema do Office</vt:lpstr>
      <vt:lpstr>1_Tema do Office</vt:lpstr>
      <vt:lpstr>Apresentação do PowerPoint</vt:lpstr>
      <vt:lpstr>Módulo II  EIXO APOIO A GESTÃO E PLANEJAMENTO MUNICIPAL</vt:lpstr>
      <vt:lpstr>Apresentação do PowerPoint</vt:lpstr>
      <vt:lpstr>Apresentação do PowerPoint</vt:lpstr>
      <vt:lpstr>PROJETOS EDUCACIONAIS:  DO PLANEJAMENTO À EXECUÇÃO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CICLO FORMATIVO ESTADUAL Pacto pela Aprendizagem   2024</dc:title>
  <dc:creator>Jaqueline Ramos de Freitas</dc:creator>
  <cp:lastModifiedBy>Escola São João</cp:lastModifiedBy>
  <cp:revision>253</cp:revision>
  <cp:lastPrinted>2024-05-21T15:09:37Z</cp:lastPrinted>
  <dcterms:created xsi:type="dcterms:W3CDTF">2024-05-14T20:19:57Z</dcterms:created>
  <dcterms:modified xsi:type="dcterms:W3CDTF">2024-09-20T01:24:38Z</dcterms:modified>
</cp:coreProperties>
</file>